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4"/>
  </p:notesMasterIdLst>
  <p:sldIdLst>
    <p:sldId id="256" r:id="rId2"/>
    <p:sldId id="311" r:id="rId3"/>
    <p:sldId id="428" r:id="rId4"/>
    <p:sldId id="429" r:id="rId5"/>
    <p:sldId id="451" r:id="rId6"/>
    <p:sldId id="452" r:id="rId7"/>
    <p:sldId id="431" r:id="rId8"/>
    <p:sldId id="439" r:id="rId9"/>
    <p:sldId id="438" r:id="rId10"/>
    <p:sldId id="317" r:id="rId11"/>
    <p:sldId id="447" r:id="rId12"/>
    <p:sldId id="433" r:id="rId13"/>
    <p:sldId id="434" r:id="rId14"/>
    <p:sldId id="457" r:id="rId15"/>
    <p:sldId id="448" r:id="rId16"/>
    <p:sldId id="456" r:id="rId17"/>
    <p:sldId id="458" r:id="rId18"/>
    <p:sldId id="455" r:id="rId19"/>
    <p:sldId id="356" r:id="rId20"/>
    <p:sldId id="388" r:id="rId21"/>
    <p:sldId id="462" r:id="rId22"/>
    <p:sldId id="460" r:id="rId23"/>
    <p:sldId id="461" r:id="rId24"/>
    <p:sldId id="453" r:id="rId25"/>
    <p:sldId id="459" r:id="rId26"/>
    <p:sldId id="322" r:id="rId27"/>
    <p:sldId id="404" r:id="rId28"/>
    <p:sldId id="436" r:id="rId29"/>
    <p:sldId id="454" r:id="rId30"/>
    <p:sldId id="408" r:id="rId31"/>
    <p:sldId id="450" r:id="rId32"/>
    <p:sldId id="367" r:id="rId33"/>
  </p:sldIdLst>
  <p:sldSz cx="12192000" cy="6858000"/>
  <p:notesSz cx="6797675" cy="9926638"/>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CCFFCC"/>
    <a:srgbClr val="621132"/>
    <a:srgbClr val="9D2449"/>
    <a:srgbClr val="B38E5D"/>
    <a:srgbClr val="F1C1D0"/>
    <a:srgbClr val="D4C19C"/>
    <a:srgbClr val="ECAA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10" autoAdjust="0"/>
    <p:restoredTop sz="95885"/>
  </p:normalViewPr>
  <p:slideViewPr>
    <p:cSldViewPr snapToGrid="0" snapToObjects="1">
      <p:cViewPr varScale="1">
        <p:scale>
          <a:sx n="66" d="100"/>
          <a:sy n="66" d="100"/>
        </p:scale>
        <p:origin x="1042" y="5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055"/>
          </a:xfrm>
          <a:prstGeom prst="rect">
            <a:avLst/>
          </a:prstGeom>
        </p:spPr>
        <p:txBody>
          <a:bodyPr vert="horz" lIns="93177" tIns="46589" rIns="93177" bIns="46589" rtlCol="0"/>
          <a:lstStyle>
            <a:lvl1pPr algn="l">
              <a:defRPr sz="1200"/>
            </a:lvl1pPr>
          </a:lstStyle>
          <a:p>
            <a:endParaRPr lang="en-US"/>
          </a:p>
        </p:txBody>
      </p:sp>
      <p:sp>
        <p:nvSpPr>
          <p:cNvPr id="3" name="Marcador de fecha 2"/>
          <p:cNvSpPr>
            <a:spLocks noGrp="1"/>
          </p:cNvSpPr>
          <p:nvPr>
            <p:ph type="dt" idx="1"/>
          </p:nvPr>
        </p:nvSpPr>
        <p:spPr>
          <a:xfrm>
            <a:off x="3850443" y="0"/>
            <a:ext cx="2945659" cy="498055"/>
          </a:xfrm>
          <a:prstGeom prst="rect">
            <a:avLst/>
          </a:prstGeom>
        </p:spPr>
        <p:txBody>
          <a:bodyPr vert="horz" lIns="93177" tIns="46589" rIns="93177" bIns="46589" rtlCol="0"/>
          <a:lstStyle>
            <a:lvl1pPr algn="r">
              <a:defRPr sz="1200"/>
            </a:lvl1pPr>
          </a:lstStyle>
          <a:p>
            <a:fld id="{40E345E5-69E5-46CA-B395-52A6421A2A3D}" type="datetimeFigureOut">
              <a:rPr lang="en-US" smtClean="0"/>
              <a:t>7/29/2025</a:t>
            </a:fld>
            <a:endParaRPr lang="en-U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3177" tIns="46589" rIns="93177" bIns="46589" rtlCol="0" anchor="ctr"/>
          <a:lstStyle/>
          <a:p>
            <a:endParaRPr lang="en-US"/>
          </a:p>
        </p:txBody>
      </p:sp>
      <p:sp>
        <p:nvSpPr>
          <p:cNvPr id="5" name="Marcador de notas 4"/>
          <p:cNvSpPr>
            <a:spLocks noGrp="1"/>
          </p:cNvSpPr>
          <p:nvPr>
            <p:ph type="body" sz="quarter" idx="3"/>
          </p:nvPr>
        </p:nvSpPr>
        <p:spPr>
          <a:xfrm>
            <a:off x="679768" y="4777194"/>
            <a:ext cx="5438140" cy="3908614"/>
          </a:xfrm>
          <a:prstGeom prst="rect">
            <a:avLst/>
          </a:prstGeom>
        </p:spPr>
        <p:txBody>
          <a:bodyPr vert="horz" lIns="93177" tIns="46589" rIns="93177" bIns="46589"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9428584"/>
            <a:ext cx="2945659" cy="498054"/>
          </a:xfrm>
          <a:prstGeom prst="rect">
            <a:avLst/>
          </a:prstGeom>
        </p:spPr>
        <p:txBody>
          <a:bodyPr vert="horz" lIns="93177" tIns="46589" rIns="93177" bIns="46589"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50443" y="9428584"/>
            <a:ext cx="2945659" cy="498054"/>
          </a:xfrm>
          <a:prstGeom prst="rect">
            <a:avLst/>
          </a:prstGeom>
        </p:spPr>
        <p:txBody>
          <a:bodyPr vert="horz" lIns="93177" tIns="46589" rIns="93177" bIns="46589" rtlCol="0" anchor="b"/>
          <a:lstStyle>
            <a:lvl1pPr algn="r">
              <a:defRPr sz="1200"/>
            </a:lvl1pPr>
          </a:lstStyle>
          <a:p>
            <a:fld id="{CF85A3B2-6601-44E5-AE42-D842DC1A672C}" type="slidenum">
              <a:rPr lang="en-US" smtClean="0"/>
              <a:t>‹Nº›</a:t>
            </a:fld>
            <a:endParaRPr lang="en-US"/>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a:t>
            </a:fld>
            <a:endParaRPr lang="en-US"/>
          </a:p>
        </p:txBody>
      </p:sp>
    </p:spTree>
    <p:extLst>
      <p:ext uri="{BB962C8B-B14F-4D97-AF65-F5344CB8AC3E}">
        <p14:creationId xmlns:p14="http://schemas.microsoft.com/office/powerpoint/2010/main" val="1489490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26</a:t>
            </a:fld>
            <a:endParaRPr lang="en-US"/>
          </a:p>
        </p:txBody>
      </p:sp>
    </p:spTree>
    <p:extLst>
      <p:ext uri="{BB962C8B-B14F-4D97-AF65-F5344CB8AC3E}">
        <p14:creationId xmlns:p14="http://schemas.microsoft.com/office/powerpoint/2010/main" val="1842786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27</a:t>
            </a:fld>
            <a:endParaRPr lang="en-US"/>
          </a:p>
        </p:txBody>
      </p:sp>
    </p:spTree>
    <p:extLst>
      <p:ext uri="{BB962C8B-B14F-4D97-AF65-F5344CB8AC3E}">
        <p14:creationId xmlns:p14="http://schemas.microsoft.com/office/powerpoint/2010/main" val="905248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26875-AE26-3AA6-AA5F-839CB8D7EB3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A8C3B33-A222-4104-A1C2-E98FFB232525}"/>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4ACFDF0B-7176-534C-B56A-323AEF990567}"/>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8C689A2C-A803-93B4-F36F-BB6CBB50ECC6}"/>
              </a:ext>
            </a:extLst>
          </p:cNvPr>
          <p:cNvSpPr>
            <a:spLocks noGrp="1"/>
          </p:cNvSpPr>
          <p:nvPr>
            <p:ph type="sldNum" sz="quarter" idx="10"/>
          </p:nvPr>
        </p:nvSpPr>
        <p:spPr/>
        <p:txBody>
          <a:bodyPr/>
          <a:lstStyle/>
          <a:p>
            <a:fld id="{CF85A3B2-6601-44E5-AE42-D842DC1A672C}" type="slidenum">
              <a:rPr lang="en-US" smtClean="0"/>
              <a:t>28</a:t>
            </a:fld>
            <a:endParaRPr lang="en-US"/>
          </a:p>
        </p:txBody>
      </p:sp>
    </p:spTree>
    <p:extLst>
      <p:ext uri="{BB962C8B-B14F-4D97-AF65-F5344CB8AC3E}">
        <p14:creationId xmlns:p14="http://schemas.microsoft.com/office/powerpoint/2010/main" val="4007663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B4017-663D-EECC-7758-95F9A33DCAC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0E70EBA-C5A5-4662-439F-54CE73C7937E}"/>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8C223DC4-0477-07E7-58C9-2AD94ACA16D3}"/>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D6D97FE5-B60D-A58B-BE43-D14DBADEA2C1}"/>
              </a:ext>
            </a:extLst>
          </p:cNvPr>
          <p:cNvSpPr>
            <a:spLocks noGrp="1"/>
          </p:cNvSpPr>
          <p:nvPr>
            <p:ph type="sldNum" sz="quarter" idx="10"/>
          </p:nvPr>
        </p:nvSpPr>
        <p:spPr/>
        <p:txBody>
          <a:bodyPr/>
          <a:lstStyle/>
          <a:p>
            <a:fld id="{CF85A3B2-6601-44E5-AE42-D842DC1A672C}" type="slidenum">
              <a:rPr lang="en-US" smtClean="0"/>
              <a:t>29</a:t>
            </a:fld>
            <a:endParaRPr lang="en-US"/>
          </a:p>
        </p:txBody>
      </p:sp>
    </p:spTree>
    <p:extLst>
      <p:ext uri="{BB962C8B-B14F-4D97-AF65-F5344CB8AC3E}">
        <p14:creationId xmlns:p14="http://schemas.microsoft.com/office/powerpoint/2010/main" val="2499299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30</a:t>
            </a:fld>
            <a:endParaRPr lang="en-US"/>
          </a:p>
        </p:txBody>
      </p:sp>
    </p:spTree>
    <p:extLst>
      <p:ext uri="{BB962C8B-B14F-4D97-AF65-F5344CB8AC3E}">
        <p14:creationId xmlns:p14="http://schemas.microsoft.com/office/powerpoint/2010/main" val="136083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95409-24AC-34A7-69BC-E916018D38D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19FD615-B9D3-E97D-399D-F7FDD22B1877}"/>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7D33E40E-41B9-4B47-BE5C-989F0C9110F2}"/>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AE4F28FA-2E53-6F17-6C11-E18E5C3B32A9}"/>
              </a:ext>
            </a:extLst>
          </p:cNvPr>
          <p:cNvSpPr>
            <a:spLocks noGrp="1"/>
          </p:cNvSpPr>
          <p:nvPr>
            <p:ph type="sldNum" sz="quarter" idx="10"/>
          </p:nvPr>
        </p:nvSpPr>
        <p:spPr/>
        <p:txBody>
          <a:bodyPr/>
          <a:lstStyle/>
          <a:p>
            <a:fld id="{CF85A3B2-6601-44E5-AE42-D842DC1A672C}" type="slidenum">
              <a:rPr lang="en-US" smtClean="0"/>
              <a:t>31</a:t>
            </a:fld>
            <a:endParaRPr lang="en-US"/>
          </a:p>
        </p:txBody>
      </p:sp>
    </p:spTree>
    <p:extLst>
      <p:ext uri="{BB962C8B-B14F-4D97-AF65-F5344CB8AC3E}">
        <p14:creationId xmlns:p14="http://schemas.microsoft.com/office/powerpoint/2010/main" val="2094382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77FD4-9F63-10CF-1B36-D56A102B7CA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264F971-D5E1-AD88-F2F8-F22A2DFF60D8}"/>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98F3824D-C6C6-94E9-9D6F-9A10DBA74E66}"/>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999EE274-856C-C6A0-AC61-1B1A0EE62CBC}"/>
              </a:ext>
            </a:extLst>
          </p:cNvPr>
          <p:cNvSpPr>
            <a:spLocks noGrp="1"/>
          </p:cNvSpPr>
          <p:nvPr>
            <p:ph type="sldNum" sz="quarter" idx="10"/>
          </p:nvPr>
        </p:nvSpPr>
        <p:spPr/>
        <p:txBody>
          <a:bodyPr/>
          <a:lstStyle/>
          <a:p>
            <a:fld id="{CF85A3B2-6601-44E5-AE42-D842DC1A672C}" type="slidenum">
              <a:rPr lang="en-US" smtClean="0"/>
              <a:t>3</a:t>
            </a:fld>
            <a:endParaRPr lang="en-US"/>
          </a:p>
        </p:txBody>
      </p:sp>
    </p:spTree>
    <p:extLst>
      <p:ext uri="{BB962C8B-B14F-4D97-AF65-F5344CB8AC3E}">
        <p14:creationId xmlns:p14="http://schemas.microsoft.com/office/powerpoint/2010/main" val="3526407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FBBF6-11E6-0F07-03CC-085A5B3E5FB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7325EC3-EAD8-8C76-EBCB-ED360CBA9268}"/>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3E39117D-8150-5082-67FE-02C5C373DA84}"/>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9378EAC2-17E2-C59B-FDE5-794CD8F5E23C}"/>
              </a:ext>
            </a:extLst>
          </p:cNvPr>
          <p:cNvSpPr>
            <a:spLocks noGrp="1"/>
          </p:cNvSpPr>
          <p:nvPr>
            <p:ph type="sldNum" sz="quarter" idx="10"/>
          </p:nvPr>
        </p:nvSpPr>
        <p:spPr/>
        <p:txBody>
          <a:bodyPr/>
          <a:lstStyle/>
          <a:p>
            <a:fld id="{CF85A3B2-6601-44E5-AE42-D842DC1A672C}" type="slidenum">
              <a:rPr lang="en-US" smtClean="0"/>
              <a:t>4</a:t>
            </a:fld>
            <a:endParaRPr lang="en-US"/>
          </a:p>
        </p:txBody>
      </p:sp>
    </p:spTree>
    <p:extLst>
      <p:ext uri="{BB962C8B-B14F-4D97-AF65-F5344CB8AC3E}">
        <p14:creationId xmlns:p14="http://schemas.microsoft.com/office/powerpoint/2010/main" val="1039116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84E9F-7AC3-B399-E30F-20D52774C35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2DE68BA-C95A-77AA-6945-DECE8028CC2A}"/>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8C73F323-72CD-949F-6994-41BA38887E68}"/>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AB95F223-F157-EECB-78DF-0252D42F2928}"/>
              </a:ext>
            </a:extLst>
          </p:cNvPr>
          <p:cNvSpPr>
            <a:spLocks noGrp="1"/>
          </p:cNvSpPr>
          <p:nvPr>
            <p:ph type="sldNum" sz="quarter" idx="10"/>
          </p:nvPr>
        </p:nvSpPr>
        <p:spPr/>
        <p:txBody>
          <a:bodyPr/>
          <a:lstStyle/>
          <a:p>
            <a:fld id="{CF85A3B2-6601-44E5-AE42-D842DC1A672C}" type="slidenum">
              <a:rPr lang="en-US" smtClean="0"/>
              <a:t>5</a:t>
            </a:fld>
            <a:endParaRPr lang="en-US"/>
          </a:p>
        </p:txBody>
      </p:sp>
    </p:spTree>
    <p:extLst>
      <p:ext uri="{BB962C8B-B14F-4D97-AF65-F5344CB8AC3E}">
        <p14:creationId xmlns:p14="http://schemas.microsoft.com/office/powerpoint/2010/main" val="1498356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0B1DD-0A71-4BFA-0140-C30F98C12C9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365F14C-E41F-A81D-1816-5BE86E155182}"/>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13D1F5F1-3195-EC1A-4561-8F57645F8ADE}"/>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C4B39D04-9E80-5902-EBA0-F47B59AA6109}"/>
              </a:ext>
            </a:extLst>
          </p:cNvPr>
          <p:cNvSpPr>
            <a:spLocks noGrp="1"/>
          </p:cNvSpPr>
          <p:nvPr>
            <p:ph type="sldNum" sz="quarter" idx="10"/>
          </p:nvPr>
        </p:nvSpPr>
        <p:spPr/>
        <p:txBody>
          <a:bodyPr/>
          <a:lstStyle/>
          <a:p>
            <a:fld id="{CF85A3B2-6601-44E5-AE42-D842DC1A672C}" type="slidenum">
              <a:rPr lang="en-US" smtClean="0"/>
              <a:t>6</a:t>
            </a:fld>
            <a:endParaRPr lang="en-US"/>
          </a:p>
        </p:txBody>
      </p:sp>
    </p:spTree>
    <p:extLst>
      <p:ext uri="{BB962C8B-B14F-4D97-AF65-F5344CB8AC3E}">
        <p14:creationId xmlns:p14="http://schemas.microsoft.com/office/powerpoint/2010/main" val="4024592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8C9D8-81AA-E11A-92B4-B9ED23F81CE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38FD1C4-4E3A-1257-E2C0-290B205DFC9A}"/>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4E38E35E-385B-750C-39AF-1C2E77E9E228}"/>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C0A06606-79B0-C47F-A892-1680F2FD307F}"/>
              </a:ext>
            </a:extLst>
          </p:cNvPr>
          <p:cNvSpPr>
            <a:spLocks noGrp="1"/>
          </p:cNvSpPr>
          <p:nvPr>
            <p:ph type="sldNum" sz="quarter" idx="10"/>
          </p:nvPr>
        </p:nvSpPr>
        <p:spPr/>
        <p:txBody>
          <a:bodyPr/>
          <a:lstStyle/>
          <a:p>
            <a:fld id="{CF85A3B2-6601-44E5-AE42-D842DC1A672C}" type="slidenum">
              <a:rPr lang="en-US" smtClean="0"/>
              <a:t>7</a:t>
            </a:fld>
            <a:endParaRPr lang="en-US"/>
          </a:p>
        </p:txBody>
      </p:sp>
    </p:spTree>
    <p:extLst>
      <p:ext uri="{BB962C8B-B14F-4D97-AF65-F5344CB8AC3E}">
        <p14:creationId xmlns:p14="http://schemas.microsoft.com/office/powerpoint/2010/main" val="2804912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984D4-EE13-846D-5EE3-CC92A345D40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941F636-1321-B4CF-7982-3D41908AEF75}"/>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BA8368BD-74E3-B298-070E-C149513D9255}"/>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A774A79F-6D6B-61DD-9D9C-00C25C0A6728}"/>
              </a:ext>
            </a:extLst>
          </p:cNvPr>
          <p:cNvSpPr>
            <a:spLocks noGrp="1"/>
          </p:cNvSpPr>
          <p:nvPr>
            <p:ph type="sldNum" sz="quarter" idx="10"/>
          </p:nvPr>
        </p:nvSpPr>
        <p:spPr/>
        <p:txBody>
          <a:bodyPr/>
          <a:lstStyle/>
          <a:p>
            <a:fld id="{CF85A3B2-6601-44E5-AE42-D842DC1A672C}" type="slidenum">
              <a:rPr lang="en-US" smtClean="0"/>
              <a:t>8</a:t>
            </a:fld>
            <a:endParaRPr lang="en-US"/>
          </a:p>
        </p:txBody>
      </p:sp>
    </p:spTree>
    <p:extLst>
      <p:ext uri="{BB962C8B-B14F-4D97-AF65-F5344CB8AC3E}">
        <p14:creationId xmlns:p14="http://schemas.microsoft.com/office/powerpoint/2010/main" val="74433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BAA48-CCA3-68DA-223F-24FAA0DFC17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5231ACF-5A08-A2CE-CCAB-0F7BF2483EBD}"/>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4D2EC3EF-AE8E-1A2A-31F6-739F27147B5F}"/>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EB820954-C9C1-55DE-A7E8-9227F7C8E070}"/>
              </a:ext>
            </a:extLst>
          </p:cNvPr>
          <p:cNvSpPr>
            <a:spLocks noGrp="1"/>
          </p:cNvSpPr>
          <p:nvPr>
            <p:ph type="sldNum" sz="quarter" idx="10"/>
          </p:nvPr>
        </p:nvSpPr>
        <p:spPr/>
        <p:txBody>
          <a:bodyPr/>
          <a:lstStyle/>
          <a:p>
            <a:fld id="{CF85A3B2-6601-44E5-AE42-D842DC1A672C}" type="slidenum">
              <a:rPr lang="en-US" smtClean="0"/>
              <a:t>9</a:t>
            </a:fld>
            <a:endParaRPr lang="en-US"/>
          </a:p>
        </p:txBody>
      </p:sp>
    </p:spTree>
    <p:extLst>
      <p:ext uri="{BB962C8B-B14F-4D97-AF65-F5344CB8AC3E}">
        <p14:creationId xmlns:p14="http://schemas.microsoft.com/office/powerpoint/2010/main" val="238452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10</a:t>
            </a:fld>
            <a:endParaRPr lang="en-US"/>
          </a:p>
        </p:txBody>
      </p:sp>
    </p:spTree>
    <p:extLst>
      <p:ext uri="{BB962C8B-B14F-4D97-AF65-F5344CB8AC3E}">
        <p14:creationId xmlns:p14="http://schemas.microsoft.com/office/powerpoint/2010/main" val="2751382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59C48C-D953-9A14-3043-FA4929D42DD3}"/>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DF468AF-227C-98C6-1A05-DEDA204A3E14}"/>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A994B680-C610-1D86-AFCC-1F27A57CCD63}"/>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5" name="Marcador de pie de página 4">
            <a:extLst>
              <a:ext uri="{FF2B5EF4-FFF2-40B4-BE49-F238E27FC236}">
                <a16:creationId xmlns:a16="http://schemas.microsoft.com/office/drawing/2014/main" id="{82BD8B60-3BB5-A4A8-678E-452765E7E77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5311CE2-F2C5-7C25-DE22-0E6C2D1CCDDC}"/>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660574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2EF974-4DC3-F7D3-C3A4-07DE54BD7F6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C68CEC41-D223-8837-2328-C8BC41C0FEDA}"/>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6C32FF6-5806-C4A7-CC99-FC7AF4E635BA}"/>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5" name="Marcador de pie de página 4">
            <a:extLst>
              <a:ext uri="{FF2B5EF4-FFF2-40B4-BE49-F238E27FC236}">
                <a16:creationId xmlns:a16="http://schemas.microsoft.com/office/drawing/2014/main" id="{DEE1A1D4-4F03-CAEF-6396-50F4458E11A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F98FC14-3320-28A4-2842-81932ABD5502}"/>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009160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1686FC5-B764-D296-11FA-5BA34EA85623}"/>
              </a:ext>
            </a:extLst>
          </p:cNvPr>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313FBDD8-0E87-0F4D-677D-441ABF82DCF9}"/>
              </a:ext>
            </a:extLst>
          </p:cNvPr>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FCB5BB50-1F16-C167-B47B-34EC3E063A58}"/>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5" name="Marcador de pie de página 4">
            <a:extLst>
              <a:ext uri="{FF2B5EF4-FFF2-40B4-BE49-F238E27FC236}">
                <a16:creationId xmlns:a16="http://schemas.microsoft.com/office/drawing/2014/main" id="{E08342ED-92F7-BB01-382A-DA63ED081C0C}"/>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A9F587ED-1B8A-C538-D387-32F059D9A2BE}"/>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241481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933852-7D84-26AD-01AB-51BBD657835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EF92AF8-E106-3AE0-038A-7367B143F59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4B77C3CD-8944-57A2-B474-D108D577186C}"/>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5" name="Marcador de pie de página 4">
            <a:extLst>
              <a:ext uri="{FF2B5EF4-FFF2-40B4-BE49-F238E27FC236}">
                <a16:creationId xmlns:a16="http://schemas.microsoft.com/office/drawing/2014/main" id="{01AA9E82-4AD6-EA66-EB65-8525FD2DAC74}"/>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2C9968FE-410F-5215-A6E7-A5085FF2527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99273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0B436BD-0572-D76E-1F3C-1D8A188FDDF6}"/>
              </a:ext>
            </a:extLst>
          </p:cNvPr>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8FB65324-D031-6CBD-79FF-7376649654F0}"/>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59DA8D9-A2E7-4A01-4D25-5D96EF79A155}"/>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5" name="Marcador de pie de página 4">
            <a:extLst>
              <a:ext uri="{FF2B5EF4-FFF2-40B4-BE49-F238E27FC236}">
                <a16:creationId xmlns:a16="http://schemas.microsoft.com/office/drawing/2014/main" id="{F97EE526-CFD5-8615-8BF3-0B597136AD8E}"/>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7D370DB0-CCAE-53DE-0BD6-5AB4D892438B}"/>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426672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1C5C05-B087-AAAF-550E-79D35B82CF8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D7BA3B5-D0B4-2FAA-DBEA-C466EDBE40A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CEDAD42A-0C6C-F3C1-14D6-188CA75B927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ED875F5D-006B-BA6A-0B76-1E9F501A6042}"/>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6" name="Marcador de pie de página 5">
            <a:extLst>
              <a:ext uri="{FF2B5EF4-FFF2-40B4-BE49-F238E27FC236}">
                <a16:creationId xmlns:a16="http://schemas.microsoft.com/office/drawing/2014/main" id="{5392F76D-A6DF-5D8A-4621-3C9F5369D4AD}"/>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F6DED167-D0E6-D282-A3E8-C91CBEAB6EE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127778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8E71E-9BAC-2978-7988-8B277FB4C451}"/>
              </a:ext>
            </a:extLst>
          </p:cNvPr>
          <p:cNvSpPr>
            <a:spLocks noGrp="1"/>
          </p:cNvSpPr>
          <p:nvPr>
            <p:ph type="title"/>
          </p:nvPr>
        </p:nvSpPr>
        <p:spPr>
          <a:xfrm>
            <a:off x="839788" y="365127"/>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AE081D8-DD5E-F2D5-3625-8F255D3E5BD2}"/>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CEBC7B5-FE84-B123-1096-AC7B92148DAE}"/>
              </a:ext>
            </a:extLst>
          </p:cNvPr>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33EB3F50-51E0-CD18-BE22-A43B7F7BD97E}"/>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D49B1A1-FC3E-7E68-4541-665278FF22EA}"/>
              </a:ext>
            </a:extLst>
          </p:cNvPr>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A529B9D0-F8A2-7CE6-5B48-39C1E74E10A0}"/>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8" name="Marcador de pie de página 7">
            <a:extLst>
              <a:ext uri="{FF2B5EF4-FFF2-40B4-BE49-F238E27FC236}">
                <a16:creationId xmlns:a16="http://schemas.microsoft.com/office/drawing/2014/main" id="{ECC40FEB-0234-A50B-E43E-BC575E2F8D49}"/>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1A9E7140-9D96-B777-C1CD-A894EEC386E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328771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F783C6-D1E7-DCBE-AA70-369ACD83C77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9925A474-C051-AC2F-F5CB-A614A500B000}"/>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4" name="Marcador de pie de página 3">
            <a:extLst>
              <a:ext uri="{FF2B5EF4-FFF2-40B4-BE49-F238E27FC236}">
                <a16:creationId xmlns:a16="http://schemas.microsoft.com/office/drawing/2014/main" id="{0D059EBF-D614-02FD-5986-4BD198CFC073}"/>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249BF47C-7E39-16E9-0892-1FA0E58D3DB1}"/>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789541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65DBFE8-9E6F-1789-04F2-48C8B8CF361F}"/>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3" name="Marcador de pie de página 2">
            <a:extLst>
              <a:ext uri="{FF2B5EF4-FFF2-40B4-BE49-F238E27FC236}">
                <a16:creationId xmlns:a16="http://schemas.microsoft.com/office/drawing/2014/main" id="{25E0231B-E934-E7A6-8194-315817790466}"/>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CCD721E3-FE43-5F53-EB50-310E71FBC4C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563323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F3C612-F58E-8BEF-55AA-7DB5B28506B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1BB9E66E-FD7D-E521-3019-2E246EF76704}"/>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74CAC94F-C90D-DE3D-FB49-1E976296B579}"/>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A811288-78EA-BE5A-99EF-E056E85217A9}"/>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6" name="Marcador de pie de página 5">
            <a:extLst>
              <a:ext uri="{FF2B5EF4-FFF2-40B4-BE49-F238E27FC236}">
                <a16:creationId xmlns:a16="http://schemas.microsoft.com/office/drawing/2014/main" id="{2D439DCF-6AA4-EFF1-65C5-C18AD485E37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8C33ECD1-FBF8-84FF-3351-FA89AEC16139}"/>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510964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81CDBE-3E9A-93BC-28D8-5FA8D1EE16D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545CD04-ED73-F2B8-8382-4E65D3A7873F}"/>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s-MX"/>
          </a:p>
        </p:txBody>
      </p:sp>
      <p:sp>
        <p:nvSpPr>
          <p:cNvPr id="4" name="Marcador de texto 3">
            <a:extLst>
              <a:ext uri="{FF2B5EF4-FFF2-40B4-BE49-F238E27FC236}">
                <a16:creationId xmlns:a16="http://schemas.microsoft.com/office/drawing/2014/main" id="{EF9EC5D3-66EB-6A94-4076-49D55436608B}"/>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C2D2D4B-9295-4200-3F38-0128863178FD}"/>
              </a:ext>
            </a:extLst>
          </p:cNvPr>
          <p:cNvSpPr>
            <a:spLocks noGrp="1"/>
          </p:cNvSpPr>
          <p:nvPr>
            <p:ph type="dt" sz="half" idx="10"/>
          </p:nvPr>
        </p:nvSpPr>
        <p:spPr/>
        <p:txBody>
          <a:bodyPr/>
          <a:lstStyle/>
          <a:p>
            <a:fld id="{BBE7FA57-C585-244B-8F83-9BDCE76C2BCF}" type="datetimeFigureOut">
              <a:rPr lang="es-ES_tradnl" smtClean="0"/>
              <a:t>29/07/2025</a:t>
            </a:fld>
            <a:endParaRPr lang="es-ES_tradnl"/>
          </a:p>
        </p:txBody>
      </p:sp>
      <p:sp>
        <p:nvSpPr>
          <p:cNvPr id="6" name="Marcador de pie de página 5">
            <a:extLst>
              <a:ext uri="{FF2B5EF4-FFF2-40B4-BE49-F238E27FC236}">
                <a16:creationId xmlns:a16="http://schemas.microsoft.com/office/drawing/2014/main" id="{1B255D58-DE0B-8491-D260-395312D1CFCA}"/>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EE9A831B-CC96-BB49-4ABC-D36B1E485C51}"/>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527503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B42F4A7-DD87-7AE2-8748-7668200EBC86}"/>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8E15CFDF-17F9-8B2F-4C81-29ABF47DED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6D3D8C9-2614-08C6-FC4F-790FC4371A17}"/>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29/07/2025</a:t>
            </a:fld>
            <a:endParaRPr lang="es-ES_tradnl"/>
          </a:p>
        </p:txBody>
      </p:sp>
      <p:sp>
        <p:nvSpPr>
          <p:cNvPr id="5" name="Marcador de pie de página 4">
            <a:extLst>
              <a:ext uri="{FF2B5EF4-FFF2-40B4-BE49-F238E27FC236}">
                <a16:creationId xmlns:a16="http://schemas.microsoft.com/office/drawing/2014/main" id="{BF3DB261-1210-2BDC-7B96-8742AF4CA022}"/>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9DE4BECD-7D1A-2703-3A47-0D13F106674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4717230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5.png"/><Relationship Id="rId7" Type="http://schemas.openxmlformats.org/officeDocument/2006/relationships/image" Target="../media/image39.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png"/><Relationship Id="rId9" Type="http://schemas.openxmlformats.org/officeDocument/2006/relationships/image" Target="../media/image41.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13.xml.rels><?xml version="1.0" encoding="UTF-8" standalone="yes"?>
<Relationships xmlns="http://schemas.openxmlformats.org/package/2006/relationships"><Relationship Id="rId8" Type="http://schemas.openxmlformats.org/officeDocument/2006/relationships/image" Target="../media/image51.jpg"/><Relationship Id="rId3" Type="http://schemas.openxmlformats.org/officeDocument/2006/relationships/image" Target="../media/image1.png"/><Relationship Id="rId7" Type="http://schemas.openxmlformats.org/officeDocument/2006/relationships/image" Target="../media/image50.jp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9.jpg"/><Relationship Id="rId5" Type="http://schemas.openxmlformats.org/officeDocument/2006/relationships/image" Target="../media/image48.jpg"/><Relationship Id="rId10" Type="http://schemas.openxmlformats.org/officeDocument/2006/relationships/image" Target="../media/image53.png"/><Relationship Id="rId4" Type="http://schemas.openxmlformats.org/officeDocument/2006/relationships/image" Target="../media/image47.jpg"/><Relationship Id="rId9" Type="http://schemas.openxmlformats.org/officeDocument/2006/relationships/image" Target="../media/image52.jpg"/></Relationships>
</file>

<file path=ppt/slides/_rels/slide14.xml.rels><?xml version="1.0" encoding="UTF-8" standalone="yes"?>
<Relationships xmlns="http://schemas.openxmlformats.org/package/2006/relationships"><Relationship Id="rId8" Type="http://schemas.openxmlformats.org/officeDocument/2006/relationships/image" Target="../media/image58.jpg"/><Relationship Id="rId3" Type="http://schemas.openxmlformats.org/officeDocument/2006/relationships/image" Target="../media/image1.png"/><Relationship Id="rId7" Type="http://schemas.openxmlformats.org/officeDocument/2006/relationships/image" Target="../media/image57.jp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56.jpg"/><Relationship Id="rId5" Type="http://schemas.openxmlformats.org/officeDocument/2006/relationships/image" Target="../media/image55.jpg"/><Relationship Id="rId4" Type="http://schemas.openxmlformats.org/officeDocument/2006/relationships/image" Target="../media/image54.jpg"/><Relationship Id="rId9" Type="http://schemas.openxmlformats.org/officeDocument/2006/relationships/image" Target="../media/image59.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62.jpg"/><Relationship Id="rId5" Type="http://schemas.openxmlformats.org/officeDocument/2006/relationships/image" Target="../media/image61.jpg"/><Relationship Id="rId4" Type="http://schemas.openxmlformats.org/officeDocument/2006/relationships/image" Target="../media/image60.jpg"/></Relationships>
</file>

<file path=ppt/slides/_rels/slide16.xml.rels><?xml version="1.0" encoding="UTF-8" standalone="yes"?>
<Relationships xmlns="http://schemas.openxmlformats.org/package/2006/relationships"><Relationship Id="rId8" Type="http://schemas.openxmlformats.org/officeDocument/2006/relationships/image" Target="../media/image67.jpg"/><Relationship Id="rId3" Type="http://schemas.openxmlformats.org/officeDocument/2006/relationships/image" Target="../media/image1.png"/><Relationship Id="rId7" Type="http://schemas.openxmlformats.org/officeDocument/2006/relationships/image" Target="../media/image66.jp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63.jp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69.jpg"/><Relationship Id="rId4" Type="http://schemas.openxmlformats.org/officeDocument/2006/relationships/image" Target="../media/image68.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3.jp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72.jpg"/><Relationship Id="rId5" Type="http://schemas.openxmlformats.org/officeDocument/2006/relationships/image" Target="../media/image71.jpg"/><Relationship Id="rId4" Type="http://schemas.openxmlformats.org/officeDocument/2006/relationships/image" Target="../media/image70.jp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76.jpg"/><Relationship Id="rId5" Type="http://schemas.openxmlformats.org/officeDocument/2006/relationships/image" Target="../media/image75.jpg"/><Relationship Id="rId4" Type="http://schemas.openxmlformats.org/officeDocument/2006/relationships/image" Target="../media/image7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81.jpg"/><Relationship Id="rId3" Type="http://schemas.openxmlformats.org/officeDocument/2006/relationships/image" Target="../media/image36.png"/><Relationship Id="rId7" Type="http://schemas.openxmlformats.org/officeDocument/2006/relationships/image" Target="../media/image80.jpg"/><Relationship Id="rId12" Type="http://schemas.openxmlformats.org/officeDocument/2006/relationships/image" Target="../media/image85.jp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79.jpg"/><Relationship Id="rId11" Type="http://schemas.openxmlformats.org/officeDocument/2006/relationships/image" Target="../media/image84.jpg"/><Relationship Id="rId5" Type="http://schemas.openxmlformats.org/officeDocument/2006/relationships/image" Target="../media/image78.jpg"/><Relationship Id="rId10" Type="http://schemas.openxmlformats.org/officeDocument/2006/relationships/image" Target="../media/image83.jpg"/><Relationship Id="rId4" Type="http://schemas.openxmlformats.org/officeDocument/2006/relationships/image" Target="../media/image77.jpg"/><Relationship Id="rId9" Type="http://schemas.openxmlformats.org/officeDocument/2006/relationships/image" Target="../media/image82.jp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89.jp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88.jpg"/><Relationship Id="rId5" Type="http://schemas.openxmlformats.org/officeDocument/2006/relationships/image" Target="../media/image87.jpg"/><Relationship Id="rId4" Type="http://schemas.openxmlformats.org/officeDocument/2006/relationships/image" Target="../media/image86.jpg"/></Relationships>
</file>

<file path=ppt/slides/_rels/slide22.xml.rels><?xml version="1.0" encoding="UTF-8" standalone="yes"?>
<Relationships xmlns="http://schemas.openxmlformats.org/package/2006/relationships"><Relationship Id="rId8" Type="http://schemas.openxmlformats.org/officeDocument/2006/relationships/image" Target="../media/image94.jpg"/><Relationship Id="rId3" Type="http://schemas.openxmlformats.org/officeDocument/2006/relationships/image" Target="../media/image36.png"/><Relationship Id="rId7" Type="http://schemas.openxmlformats.org/officeDocument/2006/relationships/image" Target="../media/image93.jpg"/><Relationship Id="rId12" Type="http://schemas.openxmlformats.org/officeDocument/2006/relationships/image" Target="../media/image98.jp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92.jpg"/><Relationship Id="rId11" Type="http://schemas.openxmlformats.org/officeDocument/2006/relationships/image" Target="../media/image97.jpg"/><Relationship Id="rId5" Type="http://schemas.openxmlformats.org/officeDocument/2006/relationships/image" Target="../media/image91.jpg"/><Relationship Id="rId10" Type="http://schemas.openxmlformats.org/officeDocument/2006/relationships/image" Target="../media/image96.jpg"/><Relationship Id="rId4" Type="http://schemas.openxmlformats.org/officeDocument/2006/relationships/image" Target="../media/image90.jpg"/><Relationship Id="rId9" Type="http://schemas.openxmlformats.org/officeDocument/2006/relationships/image" Target="../media/image95.jpg"/></Relationships>
</file>

<file path=ppt/slides/_rels/slide23.xml.rels><?xml version="1.0" encoding="UTF-8" standalone="yes"?>
<Relationships xmlns="http://schemas.openxmlformats.org/package/2006/relationships"><Relationship Id="rId8" Type="http://schemas.openxmlformats.org/officeDocument/2006/relationships/image" Target="../media/image103.jpg"/><Relationship Id="rId3" Type="http://schemas.openxmlformats.org/officeDocument/2006/relationships/image" Target="../media/image36.png"/><Relationship Id="rId7" Type="http://schemas.openxmlformats.org/officeDocument/2006/relationships/image" Target="../media/image102.jp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101.jpg"/><Relationship Id="rId5" Type="http://schemas.openxmlformats.org/officeDocument/2006/relationships/image" Target="../media/image100.jpg"/><Relationship Id="rId4" Type="http://schemas.openxmlformats.org/officeDocument/2006/relationships/image" Target="../media/image99.jpg"/><Relationship Id="rId9" Type="http://schemas.openxmlformats.org/officeDocument/2006/relationships/image" Target="../media/image104.jpg"/></Relationships>
</file>

<file path=ppt/slides/_rels/slide24.xml.rels><?xml version="1.0" encoding="UTF-8" standalone="yes"?>
<Relationships xmlns="http://schemas.openxmlformats.org/package/2006/relationships"><Relationship Id="rId8" Type="http://schemas.openxmlformats.org/officeDocument/2006/relationships/image" Target="../media/image109.jpg"/><Relationship Id="rId3" Type="http://schemas.openxmlformats.org/officeDocument/2006/relationships/image" Target="../media/image36.png"/><Relationship Id="rId7" Type="http://schemas.openxmlformats.org/officeDocument/2006/relationships/image" Target="../media/image108.jp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107.jpg"/><Relationship Id="rId5" Type="http://schemas.openxmlformats.org/officeDocument/2006/relationships/image" Target="../media/image106.jpg"/><Relationship Id="rId4" Type="http://schemas.openxmlformats.org/officeDocument/2006/relationships/image" Target="../media/image105.jpg"/><Relationship Id="rId9" Type="http://schemas.openxmlformats.org/officeDocument/2006/relationships/image" Target="../media/image110.jpg"/></Relationships>
</file>

<file path=ppt/slides/_rels/slide25.xml.rels><?xml version="1.0" encoding="UTF-8" standalone="yes"?>
<Relationships xmlns="http://schemas.openxmlformats.org/package/2006/relationships"><Relationship Id="rId8" Type="http://schemas.openxmlformats.org/officeDocument/2006/relationships/image" Target="../media/image115.jpg"/><Relationship Id="rId3" Type="http://schemas.openxmlformats.org/officeDocument/2006/relationships/image" Target="../media/image36.png"/><Relationship Id="rId7" Type="http://schemas.openxmlformats.org/officeDocument/2006/relationships/image" Target="../media/image114.jp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113.jpg"/><Relationship Id="rId5" Type="http://schemas.openxmlformats.org/officeDocument/2006/relationships/image" Target="../media/image112.jpg"/><Relationship Id="rId4" Type="http://schemas.openxmlformats.org/officeDocument/2006/relationships/image" Target="../media/image111.jpg"/><Relationship Id="rId9" Type="http://schemas.openxmlformats.org/officeDocument/2006/relationships/image" Target="../media/image116.jpg"/></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118.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19.pn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12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5.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24.jpg"/><Relationship Id="rId5" Type="http://schemas.openxmlformats.org/officeDocument/2006/relationships/image" Target="../media/image123.jp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8" Type="http://schemas.openxmlformats.org/officeDocument/2006/relationships/image" Target="../media/image129.jpg"/><Relationship Id="rId3" Type="http://schemas.openxmlformats.org/officeDocument/2006/relationships/image" Target="../media/image3.png"/><Relationship Id="rId7" Type="http://schemas.openxmlformats.org/officeDocument/2006/relationships/image" Target="../media/image128.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27.jpg"/><Relationship Id="rId5" Type="http://schemas.openxmlformats.org/officeDocument/2006/relationships/image" Target="../media/image126.jp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3.pn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1.png"/><Relationship Id="rId9" Type="http://schemas.openxmlformats.org/officeDocument/2006/relationships/image" Target="../media/image10.jpeg"/></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3.pn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png"/><Relationship Id="rId9" Type="http://schemas.openxmlformats.org/officeDocument/2006/relationships/image" Target="../media/image17.jpeg"/></Relationships>
</file>

<file path=ppt/slides/_rels/slide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3.png"/><Relationship Id="rId7"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3.png"/><Relationship Id="rId7"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png"/><Relationship Id="rId7" Type="http://schemas.openxmlformats.org/officeDocument/2006/relationships/image" Target="../media/image33.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uadroTexto 35">
            <a:extLst>
              <a:ext uri="{FF2B5EF4-FFF2-40B4-BE49-F238E27FC236}">
                <a16:creationId xmlns:a16="http://schemas.microsoft.com/office/drawing/2014/main" id="{6D1D4BCC-2746-A64A-8759-D332562A7905}"/>
              </a:ext>
            </a:extLst>
          </p:cNvPr>
          <p:cNvSpPr txBox="1"/>
          <p:nvPr/>
        </p:nvSpPr>
        <p:spPr>
          <a:xfrm>
            <a:off x="679240" y="2627877"/>
            <a:ext cx="10754109" cy="1055354"/>
          </a:xfrm>
          <a:prstGeom prst="rect">
            <a:avLst/>
          </a:prstGeom>
          <a:noFill/>
        </p:spPr>
        <p:txBody>
          <a:bodyPr wrap="square" rtlCol="0">
            <a:spAutoFit/>
          </a:bodyPr>
          <a:lstStyle/>
          <a:p>
            <a:pPr algn="ctr">
              <a:lnSpc>
                <a:spcPct val="150000"/>
              </a:lnSpc>
            </a:pPr>
            <a:r>
              <a:rPr lang="es-MX" sz="2200" dirty="0">
                <a:latin typeface="Arial Black" panose="020B0604020202020204" pitchFamily="34" charset="0"/>
              </a:rPr>
              <a:t>INFORME DE ACTIVIDADES SEGUNDO TRIMESTRE DEL 2025</a:t>
            </a:r>
          </a:p>
          <a:p>
            <a:pPr algn="ctr">
              <a:lnSpc>
                <a:spcPct val="150000"/>
              </a:lnSpc>
            </a:pPr>
            <a:r>
              <a:rPr lang="es-MX" sz="2200" dirty="0">
                <a:latin typeface="Arial Black" panose="020B0604020202020204" pitchFamily="34" charset="0"/>
              </a:rPr>
              <a:t>INSTITUTO DEL DEPORTE DEL MUNICIPIO DE BENITO JUÁREZ</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532493" y="5833128"/>
            <a:ext cx="2276521" cy="369332"/>
          </a:xfrm>
          <a:prstGeom prst="rect">
            <a:avLst/>
          </a:prstGeom>
          <a:noFill/>
        </p:spPr>
        <p:txBody>
          <a:bodyPr wrap="none" rtlCol="0">
            <a:spAutoFit/>
          </a:bodyPr>
          <a:lstStyle/>
          <a:p>
            <a:r>
              <a:rPr lang="es-MX" dirty="0"/>
              <a:t>Cancún, Quintana Roo</a:t>
            </a:r>
          </a:p>
        </p:txBody>
      </p:sp>
      <p:sp>
        <p:nvSpPr>
          <p:cNvPr id="9" name="CuadroTexto 8">
            <a:extLst>
              <a:ext uri="{FF2B5EF4-FFF2-40B4-BE49-F238E27FC236}">
                <a16:creationId xmlns:a16="http://schemas.microsoft.com/office/drawing/2014/main" id="{953BA78E-F530-9F31-83A0-18CC63380659}"/>
              </a:ext>
            </a:extLst>
          </p:cNvPr>
          <p:cNvSpPr txBox="1"/>
          <p:nvPr/>
        </p:nvSpPr>
        <p:spPr>
          <a:xfrm>
            <a:off x="758651" y="4191062"/>
            <a:ext cx="10573745" cy="1184940"/>
          </a:xfrm>
          <a:prstGeom prst="rect">
            <a:avLst/>
          </a:prstGeom>
          <a:solidFill>
            <a:srgbClr val="CCFFFF"/>
          </a:solidFill>
        </p:spPr>
        <p:txBody>
          <a:bodyPr wrap="square">
            <a:spAutoFit/>
          </a:bodyPr>
          <a:lstStyle/>
          <a:p>
            <a:pPr algn="just"/>
            <a:r>
              <a:rPr lang="es-MX" sz="2300" dirty="0">
                <a:latin typeface="Ebrima" panose="02000000000000000000" pitchFamily="2" charset="0"/>
                <a:ea typeface="Ebrima" panose="02000000000000000000" pitchFamily="2" charset="0"/>
                <a:cs typeface="Ebrima" panose="02000000000000000000" pitchFamily="2" charset="0"/>
              </a:rPr>
              <a:t>De acuerdo al Plan Municipal de Desarrollo del Municipio de Benito Juárez </a:t>
            </a:r>
            <a:r>
              <a:rPr lang="es-MX" sz="2400" b="1" dirty="0">
                <a:solidFill>
                  <a:schemeClr val="accent1">
                    <a:lumMod val="50000"/>
                  </a:schemeClr>
                </a:solidFill>
              </a:rPr>
              <a:t>EJE 3 E-</a:t>
            </a:r>
            <a:r>
              <a:rPr lang="es-MX" sz="2400" b="1" dirty="0" err="1">
                <a:solidFill>
                  <a:schemeClr val="accent1">
                    <a:lumMod val="50000"/>
                  </a:schemeClr>
                </a:solidFill>
              </a:rPr>
              <a:t>PPA</a:t>
            </a:r>
            <a:r>
              <a:rPr lang="es-MX" sz="2400" b="1" dirty="0">
                <a:solidFill>
                  <a:schemeClr val="accent1">
                    <a:lumMod val="50000"/>
                  </a:schemeClr>
                </a:solidFill>
              </a:rPr>
              <a:t> 3.3 PROGRAMA “DEPORTE SIN LÍMITES”</a:t>
            </a:r>
            <a:r>
              <a:rPr lang="es-MX" sz="2300" dirty="0">
                <a:latin typeface="Ebrima" panose="02000000000000000000" pitchFamily="2" charset="0"/>
                <a:ea typeface="Ebrima" panose="02000000000000000000" pitchFamily="2" charset="0"/>
                <a:cs typeface="Ebrima" panose="02000000000000000000" pitchFamily="2" charset="0"/>
              </a:rPr>
              <a:t> el Instituto informa las actividades realizadas de 01 de abril al 30 de junio del 2025.</a:t>
            </a:r>
          </a:p>
        </p:txBody>
      </p:sp>
      <p:pic>
        <p:nvPicPr>
          <p:cNvPr id="3" name="Imagen 2">
            <a:extLst>
              <a:ext uri="{FF2B5EF4-FFF2-40B4-BE49-F238E27FC236}">
                <a16:creationId xmlns:a16="http://schemas.microsoft.com/office/drawing/2014/main" id="{C77ACEF7-500E-1207-E556-41FEBE35EF0F}"/>
              </a:ext>
            </a:extLst>
          </p:cNvPr>
          <p:cNvPicPr>
            <a:picLocks noChangeAspect="1"/>
          </p:cNvPicPr>
          <p:nvPr/>
        </p:nvPicPr>
        <p:blipFill>
          <a:blip r:embed="rId2"/>
          <a:stretch>
            <a:fillRect/>
          </a:stretch>
        </p:blipFill>
        <p:spPr>
          <a:xfrm>
            <a:off x="431513" y="318531"/>
            <a:ext cx="11036027" cy="162579"/>
          </a:xfrm>
          <a:prstGeom prst="rect">
            <a:avLst/>
          </a:prstGeom>
        </p:spPr>
      </p:pic>
      <p:pic>
        <p:nvPicPr>
          <p:cNvPr id="5" name="Imagen 4">
            <a:extLst>
              <a:ext uri="{FF2B5EF4-FFF2-40B4-BE49-F238E27FC236}">
                <a16:creationId xmlns:a16="http://schemas.microsoft.com/office/drawing/2014/main" id="{0BAFF25C-EFBC-38D1-5389-A4254027B278}"/>
              </a:ext>
            </a:extLst>
          </p:cNvPr>
          <p:cNvPicPr>
            <a:picLocks noChangeAspect="1"/>
          </p:cNvPicPr>
          <p:nvPr/>
        </p:nvPicPr>
        <p:blipFill>
          <a:blip r:embed="rId3"/>
          <a:stretch>
            <a:fillRect/>
          </a:stretch>
        </p:blipFill>
        <p:spPr>
          <a:xfrm>
            <a:off x="1102657" y="754859"/>
            <a:ext cx="9636283" cy="1710440"/>
          </a:xfrm>
          <a:prstGeom prst="rect">
            <a:avLst/>
          </a:prstGeom>
        </p:spPr>
      </p:pic>
    </p:spTree>
    <p:extLst>
      <p:ext uri="{BB962C8B-B14F-4D97-AF65-F5344CB8AC3E}">
        <p14:creationId xmlns:p14="http://schemas.microsoft.com/office/powerpoint/2010/main" val="4181518982"/>
      </p:ext>
    </p:extLst>
  </p:cSld>
  <p:clrMapOvr>
    <a:masterClrMapping/>
  </p:clrMapOvr>
  <mc:AlternateContent xmlns:mc="http://schemas.openxmlformats.org/markup-compatibility/2006" xmlns:p14="http://schemas.microsoft.com/office/powerpoint/2010/main">
    <mc:Choice Requires="p14">
      <p:transition p14:dur="5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Imagen 12" descr="Logotipo, nombre de la empresa&#10;&#10;Descripción generada automáticamente">
            <a:extLst>
              <a:ext uri="{FF2B5EF4-FFF2-40B4-BE49-F238E27FC236}">
                <a16:creationId xmlns:a16="http://schemas.microsoft.com/office/drawing/2014/main" id="{C2227520-B273-E767-BE78-7C0476A661AA}"/>
              </a:ext>
            </a:extLst>
          </p:cNvPr>
          <p:cNvPicPr>
            <a:picLocks noChangeAspect="1"/>
          </p:cNvPicPr>
          <p:nvPr/>
        </p:nvPicPr>
        <p:blipFill>
          <a:blip r:embed="rId3">
            <a:alphaModFix amt="30000"/>
          </a:blip>
          <a:stretch>
            <a:fillRect/>
          </a:stretch>
        </p:blipFill>
        <p:spPr>
          <a:xfrm>
            <a:off x="355151" y="272333"/>
            <a:ext cx="2096771" cy="1015569"/>
          </a:xfrm>
          <a:prstGeom prst="rect">
            <a:avLst/>
          </a:prstGeom>
        </p:spPr>
      </p:pic>
      <p:sp>
        <p:nvSpPr>
          <p:cNvPr id="4" name="CuadroTexto 3">
            <a:extLst>
              <a:ext uri="{FF2B5EF4-FFF2-40B4-BE49-F238E27FC236}">
                <a16:creationId xmlns:a16="http://schemas.microsoft.com/office/drawing/2014/main" id="{C4469BC1-287B-0542-35BA-1BFCBECC65C6}"/>
              </a:ext>
            </a:extLst>
          </p:cNvPr>
          <p:cNvSpPr txBox="1"/>
          <p:nvPr/>
        </p:nvSpPr>
        <p:spPr>
          <a:xfrm>
            <a:off x="3049314" y="272332"/>
            <a:ext cx="8489095" cy="460767"/>
          </a:xfrm>
          <a:prstGeom prst="rect">
            <a:avLst/>
          </a:prstGeom>
          <a:noFill/>
        </p:spPr>
        <p:txBody>
          <a:bodyPr wrap="square">
            <a:spAutoFit/>
          </a:bodyPr>
          <a:lstStyle/>
          <a:p>
            <a:pPr algn="ctr">
              <a:lnSpc>
                <a:spcPct val="107000"/>
              </a:lnSpc>
              <a:spcAft>
                <a:spcPts val="800"/>
              </a:spcAft>
            </a:pPr>
            <a:r>
              <a:rPr lang="pt-BR" sz="2400" b="1" dirty="0">
                <a:latin typeface="Ebrima" panose="02000000000000000000" pitchFamily="2" charset="0"/>
                <a:ea typeface="Ebrima" panose="02000000000000000000" pitchFamily="2" charset="0"/>
                <a:cs typeface="Ebrima" panose="02000000000000000000" pitchFamily="2" charset="0"/>
              </a:rPr>
              <a:t>Entrega de incentivos a talentos </a:t>
            </a:r>
            <a:r>
              <a:rPr lang="pt-BR" sz="2400" b="1" dirty="0" err="1">
                <a:latin typeface="Ebrima" panose="02000000000000000000" pitchFamily="2" charset="0"/>
                <a:ea typeface="Ebrima" panose="02000000000000000000" pitchFamily="2" charset="0"/>
                <a:cs typeface="Ebrima" panose="02000000000000000000" pitchFamily="2" charset="0"/>
              </a:rPr>
              <a:t>deportivos</a:t>
            </a:r>
            <a:endParaRPr lang="pt-BR" sz="2400" b="1" dirty="0">
              <a:latin typeface="Ebrima" panose="02000000000000000000" pitchFamily="2" charset="0"/>
              <a:ea typeface="Ebrima" panose="02000000000000000000" pitchFamily="2" charset="0"/>
              <a:cs typeface="Ebrima" panose="02000000000000000000" pitchFamily="2" charset="0"/>
            </a:endParaRPr>
          </a:p>
        </p:txBody>
      </p:sp>
      <p:pic>
        <p:nvPicPr>
          <p:cNvPr id="2" name="Imagen 1">
            <a:extLst>
              <a:ext uri="{FF2B5EF4-FFF2-40B4-BE49-F238E27FC236}">
                <a16:creationId xmlns:a16="http://schemas.microsoft.com/office/drawing/2014/main" id="{3A371FE0-D201-6500-740F-66C9DB6169A7}"/>
              </a:ext>
            </a:extLst>
          </p:cNvPr>
          <p:cNvPicPr>
            <a:picLocks noChangeAspect="1"/>
          </p:cNvPicPr>
          <p:nvPr/>
        </p:nvPicPr>
        <p:blipFill>
          <a:blip r:embed="rId4"/>
          <a:stretch>
            <a:fillRect/>
          </a:stretch>
        </p:blipFill>
        <p:spPr>
          <a:xfrm>
            <a:off x="355151" y="1388089"/>
            <a:ext cx="11034716" cy="158511"/>
          </a:xfrm>
          <a:prstGeom prst="rect">
            <a:avLst/>
          </a:prstGeom>
        </p:spPr>
      </p:pic>
      <p:sp>
        <p:nvSpPr>
          <p:cNvPr id="6" name="CuadroTexto 5">
            <a:extLst>
              <a:ext uri="{FF2B5EF4-FFF2-40B4-BE49-F238E27FC236}">
                <a16:creationId xmlns:a16="http://schemas.microsoft.com/office/drawing/2014/main" id="{7233E8C4-FD17-D5EF-219F-DD4B8D82A773}"/>
              </a:ext>
            </a:extLst>
          </p:cNvPr>
          <p:cNvSpPr txBox="1"/>
          <p:nvPr/>
        </p:nvSpPr>
        <p:spPr>
          <a:xfrm>
            <a:off x="699391" y="1757957"/>
            <a:ext cx="10690476" cy="1896609"/>
          </a:xfrm>
          <a:prstGeom prst="rect">
            <a:avLst/>
          </a:prstGeom>
          <a:noFill/>
        </p:spPr>
        <p:txBody>
          <a:bodyPr wrap="square">
            <a:spAutoFit/>
          </a:bodyPr>
          <a:lstStyle/>
          <a:p>
            <a:pPr algn="just">
              <a:lnSpc>
                <a:spcPct val="110000"/>
              </a:lnSpc>
              <a:spcBef>
                <a:spcPts val="600"/>
              </a:spcBef>
              <a:spcAft>
                <a:spcPts val="1000"/>
              </a:spcAft>
            </a:pPr>
            <a:r>
              <a:rPr lang="es-MX" b="1" dirty="0">
                <a:effectLst/>
                <a:latin typeface="Ebrima" panose="02000000000000000000" pitchFamily="2" charset="0"/>
                <a:ea typeface="STXinwei" panose="02010800040101010101" pitchFamily="2" charset="-122"/>
                <a:cs typeface="Open Sans" panose="020B0606030504020204" pitchFamily="34" charset="0"/>
              </a:rPr>
              <a:t>Apoyos en incentivos a talentos deportivos.</a:t>
            </a:r>
            <a:r>
              <a:rPr lang="es-MX" dirty="0">
                <a:effectLst/>
                <a:latin typeface="Ebrima" panose="02000000000000000000" pitchFamily="2" charset="0"/>
                <a:ea typeface="STXinwei" panose="02010800040101010101" pitchFamily="2" charset="-122"/>
                <a:cs typeface="Open Sans" panose="020B0606030504020204" pitchFamily="34" charset="0"/>
              </a:rPr>
              <a:t> En el período que se presenta se beneficiaron integrantes de</a:t>
            </a:r>
            <a:r>
              <a:rPr lang="es-MX" b="1" dirty="0">
                <a:effectLst/>
                <a:latin typeface="Ebrima" panose="02000000000000000000" pitchFamily="2" charset="0"/>
                <a:ea typeface="STXinwei" panose="02010800040101010101" pitchFamily="2" charset="-122"/>
                <a:cs typeface="Open Sans" panose="020B0606030504020204" pitchFamily="34" charset="0"/>
              </a:rPr>
              <a:t> </a:t>
            </a:r>
            <a:r>
              <a:rPr lang="es-MX" dirty="0">
                <a:effectLst/>
                <a:latin typeface="Ebrima" panose="02000000000000000000" pitchFamily="2" charset="0"/>
                <a:ea typeface="STXinwei" panose="02010800040101010101" pitchFamily="2" charset="-122"/>
                <a:cs typeface="Open Sans" panose="020B0606030504020204" pitchFamily="34" charset="0"/>
              </a:rPr>
              <a:t>equipos</a:t>
            </a:r>
            <a:r>
              <a:rPr lang="es-MX" b="1" dirty="0">
                <a:effectLst/>
                <a:latin typeface="Ebrima" panose="02000000000000000000" pitchFamily="2" charset="0"/>
                <a:ea typeface="STXinwei" panose="02010800040101010101" pitchFamily="2" charset="-122"/>
                <a:cs typeface="Open Sans" panose="020B0606030504020204" pitchFamily="34" charset="0"/>
              </a:rPr>
              <a:t> </a:t>
            </a:r>
            <a:r>
              <a:rPr lang="es-MX" dirty="0">
                <a:effectLst/>
                <a:latin typeface="Ebrima" panose="02000000000000000000" pitchFamily="2" charset="0"/>
                <a:ea typeface="STXinwei" panose="02010800040101010101" pitchFamily="2" charset="-122"/>
                <a:cs typeface="Open Sans" panose="020B0606030504020204" pitchFamily="34" charset="0"/>
              </a:rPr>
              <a:t>y participantes de eventos deportivos con apoyos en especie (balones, uniformes, trofeos, equipo deportivo, transportación) e incentivos en efectivo de abril a junio 2025 se han </a:t>
            </a:r>
            <a:r>
              <a:rPr lang="es-MX" dirty="0">
                <a:latin typeface="Ebrima" panose="02000000000000000000" pitchFamily="2" charset="0"/>
                <a:ea typeface="STXinwei" panose="02010800040101010101" pitchFamily="2" charset="-122"/>
                <a:cs typeface="Open Sans" panose="020B0606030504020204" pitchFamily="34" charset="0"/>
              </a:rPr>
              <a:t>apoyado a las disciplinas de Lucha libre 75, basquetbol 131, boxeo 31, futbol 23, voleibol 45, futbol americano 20, judo 5, futsal Down 5, Karting 1, Natación 1502, ciclismo 2, </a:t>
            </a:r>
            <a:r>
              <a:rPr lang="es-MX" dirty="0" err="1">
                <a:latin typeface="Ebrima" panose="02000000000000000000" pitchFamily="2" charset="0"/>
                <a:ea typeface="STXinwei" panose="02010800040101010101" pitchFamily="2" charset="-122"/>
                <a:cs typeface="Open Sans" panose="020B0606030504020204" pitchFamily="34" charset="0"/>
              </a:rPr>
              <a:t>foot</a:t>
            </a:r>
            <a:r>
              <a:rPr lang="es-MX" dirty="0">
                <a:latin typeface="Ebrima" panose="02000000000000000000" pitchFamily="2" charset="0"/>
                <a:ea typeface="STXinwei" panose="02010800040101010101" pitchFamily="2" charset="-122"/>
                <a:cs typeface="Open Sans" panose="020B0606030504020204" pitchFamily="34" charset="0"/>
              </a:rPr>
              <a:t>-golf 50, </a:t>
            </a:r>
            <a:r>
              <a:rPr lang="es-MX" dirty="0" err="1">
                <a:latin typeface="Ebrima" panose="02000000000000000000" pitchFamily="2" charset="0"/>
                <a:ea typeface="STXinwei" panose="02010800040101010101" pitchFamily="2" charset="-122"/>
                <a:cs typeface="Open Sans" panose="020B0606030504020204" pitchFamily="34" charset="0"/>
              </a:rPr>
              <a:t>Kick</a:t>
            </a:r>
            <a:r>
              <a:rPr lang="es-MX" dirty="0">
                <a:latin typeface="Ebrima" panose="02000000000000000000" pitchFamily="2" charset="0"/>
                <a:ea typeface="STXinwei" panose="02010800040101010101" pitchFamily="2" charset="-122"/>
                <a:cs typeface="Open Sans" panose="020B0606030504020204" pitchFamily="34" charset="0"/>
              </a:rPr>
              <a:t> </a:t>
            </a:r>
            <a:r>
              <a:rPr lang="es-MX" dirty="0" err="1">
                <a:latin typeface="Ebrima" panose="02000000000000000000" pitchFamily="2" charset="0"/>
                <a:ea typeface="STXinwei" panose="02010800040101010101" pitchFamily="2" charset="-122"/>
                <a:cs typeface="Open Sans" panose="020B0606030504020204" pitchFamily="34" charset="0"/>
              </a:rPr>
              <a:t>boxing</a:t>
            </a:r>
            <a:r>
              <a:rPr lang="es-MX" dirty="0">
                <a:latin typeface="Ebrima" panose="02000000000000000000" pitchFamily="2" charset="0"/>
                <a:ea typeface="STXinwei" panose="02010800040101010101" pitchFamily="2" charset="-122"/>
                <a:cs typeface="Open Sans" panose="020B0606030504020204" pitchFamily="34" charset="0"/>
              </a:rPr>
              <a:t> 1, golf 50,  softbol 15, atletismo 415. Total </a:t>
            </a:r>
            <a:r>
              <a:rPr lang="es-MX" b="1" dirty="0">
                <a:latin typeface="Ebrima" panose="02000000000000000000" pitchFamily="2" charset="0"/>
                <a:ea typeface="STXinwei" panose="02010800040101010101" pitchFamily="2" charset="-122"/>
                <a:cs typeface="Open Sans" panose="020B0606030504020204" pitchFamily="34" charset="0"/>
              </a:rPr>
              <a:t>2391 beneficiados </a:t>
            </a:r>
            <a:r>
              <a:rPr lang="es-MX" dirty="0">
                <a:latin typeface="Ebrima" panose="02000000000000000000" pitchFamily="2" charset="0"/>
                <a:ea typeface="STXinwei" panose="02010800040101010101" pitchFamily="2" charset="-122"/>
                <a:cs typeface="Open Sans" panose="020B0606030504020204" pitchFamily="34" charset="0"/>
              </a:rPr>
              <a:t>directamente</a:t>
            </a:r>
          </a:p>
        </p:txBody>
      </p:sp>
      <p:pic>
        <p:nvPicPr>
          <p:cNvPr id="5" name="Imagen 4">
            <a:extLst>
              <a:ext uri="{FF2B5EF4-FFF2-40B4-BE49-F238E27FC236}">
                <a16:creationId xmlns:a16="http://schemas.microsoft.com/office/drawing/2014/main" id="{C04EB6AB-8328-7D6B-3356-FCFE5083D4A2}"/>
              </a:ext>
            </a:extLst>
          </p:cNvPr>
          <p:cNvPicPr>
            <a:picLocks noChangeAspect="1"/>
          </p:cNvPicPr>
          <p:nvPr/>
        </p:nvPicPr>
        <p:blipFill>
          <a:blip r:embed="rId5"/>
          <a:stretch>
            <a:fillRect/>
          </a:stretch>
        </p:blipFill>
        <p:spPr>
          <a:xfrm>
            <a:off x="699391" y="3865924"/>
            <a:ext cx="1832741" cy="2443655"/>
          </a:xfrm>
          <a:prstGeom prst="rect">
            <a:avLst/>
          </a:prstGeom>
        </p:spPr>
      </p:pic>
      <p:pic>
        <p:nvPicPr>
          <p:cNvPr id="8" name="Imagen 7">
            <a:extLst>
              <a:ext uri="{FF2B5EF4-FFF2-40B4-BE49-F238E27FC236}">
                <a16:creationId xmlns:a16="http://schemas.microsoft.com/office/drawing/2014/main" id="{A807BA12-5519-4A98-D86F-B910D467286E}"/>
              </a:ext>
            </a:extLst>
          </p:cNvPr>
          <p:cNvPicPr>
            <a:picLocks noChangeAspect="1"/>
          </p:cNvPicPr>
          <p:nvPr/>
        </p:nvPicPr>
        <p:blipFill>
          <a:blip r:embed="rId6"/>
          <a:stretch>
            <a:fillRect/>
          </a:stretch>
        </p:blipFill>
        <p:spPr>
          <a:xfrm>
            <a:off x="2960612" y="3892942"/>
            <a:ext cx="1832742" cy="2443656"/>
          </a:xfrm>
          <a:prstGeom prst="rect">
            <a:avLst/>
          </a:prstGeom>
        </p:spPr>
      </p:pic>
      <p:pic>
        <p:nvPicPr>
          <p:cNvPr id="10" name="Imagen 9">
            <a:extLst>
              <a:ext uri="{FF2B5EF4-FFF2-40B4-BE49-F238E27FC236}">
                <a16:creationId xmlns:a16="http://schemas.microsoft.com/office/drawing/2014/main" id="{70F78F37-16DF-B717-AB5A-E6F03BB9364B}"/>
              </a:ext>
            </a:extLst>
          </p:cNvPr>
          <p:cNvPicPr>
            <a:picLocks noChangeAspect="1"/>
          </p:cNvPicPr>
          <p:nvPr/>
        </p:nvPicPr>
        <p:blipFill>
          <a:blip r:embed="rId7"/>
          <a:stretch>
            <a:fillRect/>
          </a:stretch>
        </p:blipFill>
        <p:spPr>
          <a:xfrm>
            <a:off x="5179629" y="3892944"/>
            <a:ext cx="1832742" cy="2443655"/>
          </a:xfrm>
          <a:prstGeom prst="rect">
            <a:avLst/>
          </a:prstGeom>
        </p:spPr>
      </p:pic>
      <p:pic>
        <p:nvPicPr>
          <p:cNvPr id="12" name="Imagen 11">
            <a:extLst>
              <a:ext uri="{FF2B5EF4-FFF2-40B4-BE49-F238E27FC236}">
                <a16:creationId xmlns:a16="http://schemas.microsoft.com/office/drawing/2014/main" id="{7E139AF9-D144-223A-CF94-DBA44D890D90}"/>
              </a:ext>
            </a:extLst>
          </p:cNvPr>
          <p:cNvPicPr>
            <a:picLocks noChangeAspect="1"/>
          </p:cNvPicPr>
          <p:nvPr/>
        </p:nvPicPr>
        <p:blipFill>
          <a:blip r:embed="rId8"/>
          <a:stretch>
            <a:fillRect/>
          </a:stretch>
        </p:blipFill>
        <p:spPr>
          <a:xfrm>
            <a:off x="7398646" y="3865921"/>
            <a:ext cx="1832742" cy="2443656"/>
          </a:xfrm>
          <a:prstGeom prst="rect">
            <a:avLst/>
          </a:prstGeom>
        </p:spPr>
      </p:pic>
      <p:pic>
        <p:nvPicPr>
          <p:cNvPr id="15" name="Imagen 14">
            <a:extLst>
              <a:ext uri="{FF2B5EF4-FFF2-40B4-BE49-F238E27FC236}">
                <a16:creationId xmlns:a16="http://schemas.microsoft.com/office/drawing/2014/main" id="{523FCDC7-B2A1-401E-069D-A6614F2F773A}"/>
              </a:ext>
            </a:extLst>
          </p:cNvPr>
          <p:cNvPicPr>
            <a:picLocks noChangeAspect="1"/>
          </p:cNvPicPr>
          <p:nvPr/>
        </p:nvPicPr>
        <p:blipFill>
          <a:blip r:embed="rId9"/>
          <a:stretch>
            <a:fillRect/>
          </a:stretch>
        </p:blipFill>
        <p:spPr>
          <a:xfrm>
            <a:off x="9557124" y="3892942"/>
            <a:ext cx="1832743" cy="2443657"/>
          </a:xfrm>
          <a:prstGeom prst="rect">
            <a:avLst/>
          </a:prstGeom>
        </p:spPr>
      </p:pic>
    </p:spTree>
    <p:extLst>
      <p:ext uri="{BB962C8B-B14F-4D97-AF65-F5344CB8AC3E}">
        <p14:creationId xmlns:p14="http://schemas.microsoft.com/office/powerpoint/2010/main" val="249415823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212917" y="450045"/>
            <a:ext cx="9006463"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Estadísticas de </a:t>
            </a:r>
            <a:r>
              <a:rPr lang="pt-BR" sz="2400" b="1" dirty="0">
                <a:latin typeface="Ebrima" panose="02000000000000000000" pitchFamily="2" charset="0"/>
                <a:ea typeface="Ebrima" panose="02000000000000000000" pitchFamily="2" charset="0"/>
                <a:cs typeface="Ebrima" panose="02000000000000000000" pitchFamily="2" charset="0"/>
              </a:rPr>
              <a:t>entrega de incentivos a talentos </a:t>
            </a:r>
            <a:r>
              <a:rPr lang="pt-BR" sz="2400" b="1" dirty="0" err="1">
                <a:latin typeface="Ebrima" panose="02000000000000000000" pitchFamily="2" charset="0"/>
                <a:ea typeface="Ebrima" panose="02000000000000000000" pitchFamily="2" charset="0"/>
                <a:cs typeface="Ebrima" panose="02000000000000000000" pitchFamily="2" charset="0"/>
              </a:rPr>
              <a:t>deportivos</a:t>
            </a:r>
            <a:endParaRPr lang="pt-BR" sz="2400" b="1" dirty="0">
              <a:latin typeface="Ebrima" panose="02000000000000000000" pitchFamily="2" charset="0"/>
              <a:ea typeface="Ebrima" panose="02000000000000000000" pitchFamily="2" charset="0"/>
              <a:cs typeface="Ebrima" panose="02000000000000000000" pitchFamily="2" charset="0"/>
            </a:endParaRPr>
          </a:p>
          <a:p>
            <a:endParaRPr lang="es-MX" sz="2400" dirty="0"/>
          </a:p>
        </p:txBody>
      </p:sp>
      <p:pic>
        <p:nvPicPr>
          <p:cNvPr id="22" name="Imagen 21">
            <a:extLst>
              <a:ext uri="{FF2B5EF4-FFF2-40B4-BE49-F238E27FC236}">
                <a16:creationId xmlns:a16="http://schemas.microsoft.com/office/drawing/2014/main" id="{A41A0881-42FA-3CF7-4CF0-E432798E8FE0}"/>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8794FA63-EE54-0C2C-E68C-DCA6FFCAA00B}"/>
              </a:ext>
            </a:extLst>
          </p:cNvPr>
          <p:cNvPicPr>
            <a:picLocks noChangeAspect="1"/>
          </p:cNvPicPr>
          <p:nvPr/>
        </p:nvPicPr>
        <p:blipFill>
          <a:blip r:embed="rId3"/>
          <a:stretch>
            <a:fillRect/>
          </a:stretch>
        </p:blipFill>
        <p:spPr>
          <a:xfrm>
            <a:off x="158653" y="978578"/>
            <a:ext cx="11574436" cy="170511"/>
          </a:xfrm>
          <a:prstGeom prst="rect">
            <a:avLst/>
          </a:prstGeom>
        </p:spPr>
      </p:pic>
      <p:pic>
        <p:nvPicPr>
          <p:cNvPr id="3" name="Imagen 2">
            <a:extLst>
              <a:ext uri="{FF2B5EF4-FFF2-40B4-BE49-F238E27FC236}">
                <a16:creationId xmlns:a16="http://schemas.microsoft.com/office/drawing/2014/main" id="{3701747E-A639-F3B3-6B65-9960BBBF3F2A}"/>
              </a:ext>
            </a:extLst>
          </p:cNvPr>
          <p:cNvPicPr>
            <a:picLocks noChangeAspect="1"/>
          </p:cNvPicPr>
          <p:nvPr/>
        </p:nvPicPr>
        <p:blipFill>
          <a:blip r:embed="rId4"/>
          <a:stretch>
            <a:fillRect/>
          </a:stretch>
        </p:blipFill>
        <p:spPr>
          <a:xfrm>
            <a:off x="2212917" y="1394076"/>
            <a:ext cx="8242641" cy="5121970"/>
          </a:xfrm>
          <a:prstGeom prst="rect">
            <a:avLst/>
          </a:prstGeom>
        </p:spPr>
      </p:pic>
    </p:spTree>
    <p:extLst>
      <p:ext uri="{BB962C8B-B14F-4D97-AF65-F5344CB8AC3E}">
        <p14:creationId xmlns:p14="http://schemas.microsoft.com/office/powerpoint/2010/main" val="432009029"/>
      </p:ext>
    </p:extLst>
  </p:cSld>
  <p:clrMapOvr>
    <a:masterClrMapping/>
  </p:clrMapOvr>
  <p:transition>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A7974-035D-6B0A-7ACE-2ABCA4731E84}"/>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8FDA134E-AB57-52F8-676B-C0BF8F714E8F}"/>
              </a:ext>
            </a:extLst>
          </p:cNvPr>
          <p:cNvSpPr/>
          <p:nvPr/>
        </p:nvSpPr>
        <p:spPr>
          <a:xfrm>
            <a:off x="2212917" y="260357"/>
            <a:ext cx="9699139"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 </a:t>
            </a:r>
          </a:p>
          <a:p>
            <a:r>
              <a:rPr lang="es-MX" sz="2400" b="1" dirty="0">
                <a:latin typeface="Ebrima" panose="02000000000000000000" pitchFamily="2" charset="0"/>
                <a:ea typeface="Century Schoolbook" panose="02040604050505020304" pitchFamily="18" charset="0"/>
                <a:cs typeface="Open Sans" panose="020B0606030504020204" pitchFamily="34" charset="0"/>
              </a:rPr>
              <a:t>Lucha Libre</a:t>
            </a:r>
            <a:endParaRPr lang="es-MX" sz="2400" dirty="0"/>
          </a:p>
        </p:txBody>
      </p:sp>
      <p:pic>
        <p:nvPicPr>
          <p:cNvPr id="22" name="Imagen 21">
            <a:extLst>
              <a:ext uri="{FF2B5EF4-FFF2-40B4-BE49-F238E27FC236}">
                <a16:creationId xmlns:a16="http://schemas.microsoft.com/office/drawing/2014/main" id="{99A28596-5613-4F73-0450-CE90DE4B69B2}"/>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7E1BBB20-428A-B178-B8B1-EA0E27106BA2}"/>
              </a:ext>
            </a:extLst>
          </p:cNvPr>
          <p:cNvPicPr>
            <a:picLocks noChangeAspect="1"/>
          </p:cNvPicPr>
          <p:nvPr/>
        </p:nvPicPr>
        <p:blipFill>
          <a:blip r:embed="rId3"/>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F5B77C39-B549-E47A-E857-35D85E436D8B}"/>
              </a:ext>
            </a:extLst>
          </p:cNvPr>
          <p:cNvSpPr txBox="1"/>
          <p:nvPr/>
        </p:nvSpPr>
        <p:spPr>
          <a:xfrm>
            <a:off x="491362" y="1165537"/>
            <a:ext cx="10984872" cy="1708160"/>
          </a:xfrm>
          <a:prstGeom prst="rect">
            <a:avLst/>
          </a:prstGeom>
          <a:noFill/>
        </p:spPr>
        <p:txBody>
          <a:bodyPr wrap="square">
            <a:spAutoFit/>
          </a:bodyPr>
          <a:lstStyle/>
          <a:p>
            <a:pPr algn="just"/>
            <a:r>
              <a:rPr lang="es-MX" sz="2100" b="1" dirty="0">
                <a:latin typeface="Ebrima" panose="02000000000000000000" pitchFamily="2" charset="0"/>
                <a:ea typeface="Ebrima" panose="02000000000000000000" pitchFamily="2" charset="0"/>
                <a:cs typeface="Ebrima" panose="02000000000000000000" pitchFamily="2" charset="0"/>
              </a:rPr>
              <a:t>Campeonato Municipal de Lucha libre</a:t>
            </a:r>
            <a:r>
              <a:rPr lang="es-MX" sz="2100" dirty="0">
                <a:latin typeface="Ebrima" panose="02000000000000000000" pitchFamily="2" charset="0"/>
                <a:ea typeface="Ebrima" panose="02000000000000000000" pitchFamily="2" charset="0"/>
                <a:cs typeface="Ebrima" panose="02000000000000000000" pitchFamily="2" charset="0"/>
              </a:rPr>
              <a:t>, actividad deportiva enfocada a incentivar y promover el deporte, se organiza evento de lucha libre, demostración, exhibición, esparcimiento y recreación en coordinación con la Asociación Municipal de Box y Lucha organiza un campeonato de Lucha Libre con tres eventos en Villas </a:t>
            </a:r>
            <a:r>
              <a:rPr lang="es-MX" sz="2100" dirty="0" err="1">
                <a:latin typeface="Ebrima" panose="02000000000000000000" pitchFamily="2" charset="0"/>
                <a:ea typeface="Ebrima" panose="02000000000000000000" pitchFamily="2" charset="0"/>
                <a:cs typeface="Ebrima" panose="02000000000000000000" pitchFamily="2" charset="0"/>
              </a:rPr>
              <a:t>Otoch</a:t>
            </a:r>
            <a:r>
              <a:rPr lang="es-MX" sz="2100" dirty="0">
                <a:latin typeface="Ebrima" panose="02000000000000000000" pitchFamily="2" charset="0"/>
                <a:ea typeface="Ebrima" panose="02000000000000000000" pitchFamily="2" charset="0"/>
                <a:cs typeface="Ebrima" panose="02000000000000000000" pitchFamily="2" charset="0"/>
              </a:rPr>
              <a:t> SM 247, SM 260 y en SM 259 se contó la </a:t>
            </a:r>
            <a:r>
              <a:rPr lang="es-MX" sz="2100" b="1" dirty="0">
                <a:latin typeface="Ebrima" panose="02000000000000000000" pitchFamily="2" charset="0"/>
                <a:ea typeface="Ebrima" panose="02000000000000000000" pitchFamily="2" charset="0"/>
                <a:cs typeface="Ebrima" panose="02000000000000000000" pitchFamily="2" charset="0"/>
              </a:rPr>
              <a:t>asistencia de más de 3600 personas.</a:t>
            </a:r>
          </a:p>
        </p:txBody>
      </p:sp>
      <p:pic>
        <p:nvPicPr>
          <p:cNvPr id="19" name="Imagen 18">
            <a:extLst>
              <a:ext uri="{FF2B5EF4-FFF2-40B4-BE49-F238E27FC236}">
                <a16:creationId xmlns:a16="http://schemas.microsoft.com/office/drawing/2014/main" id="{9A8E81A7-6AAC-E64E-62D5-0233A9B85288}"/>
              </a:ext>
            </a:extLst>
          </p:cNvPr>
          <p:cNvPicPr>
            <a:picLocks noChangeAspect="1"/>
          </p:cNvPicPr>
          <p:nvPr/>
        </p:nvPicPr>
        <p:blipFill>
          <a:blip r:embed="rId4"/>
          <a:stretch>
            <a:fillRect/>
          </a:stretch>
        </p:blipFill>
        <p:spPr>
          <a:xfrm>
            <a:off x="8612747" y="2866503"/>
            <a:ext cx="2637451" cy="1759159"/>
          </a:xfrm>
          <a:prstGeom prst="rect">
            <a:avLst/>
          </a:prstGeom>
        </p:spPr>
      </p:pic>
      <p:pic>
        <p:nvPicPr>
          <p:cNvPr id="20" name="Imagen 19">
            <a:extLst>
              <a:ext uri="{FF2B5EF4-FFF2-40B4-BE49-F238E27FC236}">
                <a16:creationId xmlns:a16="http://schemas.microsoft.com/office/drawing/2014/main" id="{74E48B86-BBBF-37A5-0BB9-4495735047BB}"/>
              </a:ext>
            </a:extLst>
          </p:cNvPr>
          <p:cNvPicPr>
            <a:picLocks noChangeAspect="1"/>
          </p:cNvPicPr>
          <p:nvPr/>
        </p:nvPicPr>
        <p:blipFill>
          <a:blip r:embed="rId5"/>
          <a:stretch>
            <a:fillRect/>
          </a:stretch>
        </p:blipFill>
        <p:spPr>
          <a:xfrm>
            <a:off x="8612748" y="4665752"/>
            <a:ext cx="2637451" cy="1759160"/>
          </a:xfrm>
          <a:prstGeom prst="rect">
            <a:avLst/>
          </a:prstGeom>
        </p:spPr>
      </p:pic>
      <p:pic>
        <p:nvPicPr>
          <p:cNvPr id="24" name="Imagen 23">
            <a:extLst>
              <a:ext uri="{FF2B5EF4-FFF2-40B4-BE49-F238E27FC236}">
                <a16:creationId xmlns:a16="http://schemas.microsoft.com/office/drawing/2014/main" id="{CFA4D14A-6512-3903-28A2-5AB490F6FDFD}"/>
              </a:ext>
            </a:extLst>
          </p:cNvPr>
          <p:cNvPicPr>
            <a:picLocks noChangeAspect="1"/>
          </p:cNvPicPr>
          <p:nvPr/>
        </p:nvPicPr>
        <p:blipFill>
          <a:blip r:embed="rId6"/>
          <a:stretch>
            <a:fillRect/>
          </a:stretch>
        </p:blipFill>
        <p:spPr>
          <a:xfrm>
            <a:off x="715766" y="2866503"/>
            <a:ext cx="7595978" cy="3558409"/>
          </a:xfrm>
          <a:prstGeom prst="rect">
            <a:avLst/>
          </a:prstGeom>
        </p:spPr>
      </p:pic>
    </p:spTree>
    <p:extLst>
      <p:ext uri="{BB962C8B-B14F-4D97-AF65-F5344CB8AC3E}">
        <p14:creationId xmlns:p14="http://schemas.microsoft.com/office/powerpoint/2010/main" val="1622314546"/>
      </p:ext>
    </p:extLst>
  </p:cSld>
  <p:clrMapOvr>
    <a:masterClrMapping/>
  </p:clrMapOvr>
  <p:transition>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09075-E1E8-E613-67C6-987217078BDC}"/>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FDC718B5-D287-FD00-784C-6306EEC3FEF0}"/>
              </a:ext>
            </a:extLst>
          </p:cNvPr>
          <p:cNvSpPr/>
          <p:nvPr/>
        </p:nvSpPr>
        <p:spPr>
          <a:xfrm>
            <a:off x="2325934" y="178393"/>
            <a:ext cx="6766696"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p>
          <a:p>
            <a:r>
              <a:rPr lang="es-MX" sz="2400" b="1" dirty="0">
                <a:latin typeface="Ebrima" panose="02000000000000000000" pitchFamily="2" charset="0"/>
                <a:cs typeface="Open Sans" panose="020B0606030504020204" pitchFamily="34" charset="0"/>
              </a:rPr>
              <a:t>Campeonato municipal de Lucha Libre</a:t>
            </a:r>
            <a:endParaRPr lang="es-MX" sz="2400" dirty="0"/>
          </a:p>
        </p:txBody>
      </p:sp>
      <p:pic>
        <p:nvPicPr>
          <p:cNvPr id="22" name="Imagen 21">
            <a:extLst>
              <a:ext uri="{FF2B5EF4-FFF2-40B4-BE49-F238E27FC236}">
                <a16:creationId xmlns:a16="http://schemas.microsoft.com/office/drawing/2014/main" id="{503FF421-8867-27D8-3F5F-8F89411ED1C6}"/>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66580F26-BF9E-E3B4-13AB-54AB478287F0}"/>
              </a:ext>
            </a:extLst>
          </p:cNvPr>
          <p:cNvPicPr>
            <a:picLocks noChangeAspect="1"/>
          </p:cNvPicPr>
          <p:nvPr/>
        </p:nvPicPr>
        <p:blipFill>
          <a:blip r:embed="rId3"/>
          <a:stretch>
            <a:fillRect/>
          </a:stretch>
        </p:blipFill>
        <p:spPr>
          <a:xfrm>
            <a:off x="158653" y="978578"/>
            <a:ext cx="11574436" cy="170511"/>
          </a:xfrm>
          <a:prstGeom prst="rect">
            <a:avLst/>
          </a:prstGeom>
        </p:spPr>
      </p:pic>
      <p:pic>
        <p:nvPicPr>
          <p:cNvPr id="4" name="Imagen 3">
            <a:extLst>
              <a:ext uri="{FF2B5EF4-FFF2-40B4-BE49-F238E27FC236}">
                <a16:creationId xmlns:a16="http://schemas.microsoft.com/office/drawing/2014/main" id="{D5F64CCB-6ADE-0AEA-BC14-56A2BE3EEE60}"/>
              </a:ext>
            </a:extLst>
          </p:cNvPr>
          <p:cNvPicPr>
            <a:picLocks noChangeAspect="1"/>
          </p:cNvPicPr>
          <p:nvPr/>
        </p:nvPicPr>
        <p:blipFill>
          <a:blip r:embed="rId4"/>
          <a:stretch>
            <a:fillRect/>
          </a:stretch>
        </p:blipFill>
        <p:spPr>
          <a:xfrm>
            <a:off x="9277877" y="1263993"/>
            <a:ext cx="2256122" cy="3173447"/>
          </a:xfrm>
          <a:prstGeom prst="rect">
            <a:avLst/>
          </a:prstGeom>
        </p:spPr>
      </p:pic>
      <p:pic>
        <p:nvPicPr>
          <p:cNvPr id="6" name="Imagen 5">
            <a:extLst>
              <a:ext uri="{FF2B5EF4-FFF2-40B4-BE49-F238E27FC236}">
                <a16:creationId xmlns:a16="http://schemas.microsoft.com/office/drawing/2014/main" id="{3AB3C976-7390-83FD-7FC9-4F4B3F8C8E66}"/>
              </a:ext>
            </a:extLst>
          </p:cNvPr>
          <p:cNvPicPr>
            <a:picLocks noChangeAspect="1"/>
          </p:cNvPicPr>
          <p:nvPr/>
        </p:nvPicPr>
        <p:blipFill>
          <a:blip r:embed="rId5"/>
          <a:stretch>
            <a:fillRect/>
          </a:stretch>
        </p:blipFill>
        <p:spPr>
          <a:xfrm>
            <a:off x="5469234" y="1263993"/>
            <a:ext cx="3623396" cy="2742317"/>
          </a:xfrm>
          <a:prstGeom prst="rect">
            <a:avLst/>
          </a:prstGeom>
        </p:spPr>
      </p:pic>
      <p:pic>
        <p:nvPicPr>
          <p:cNvPr id="8" name="Imagen 7">
            <a:extLst>
              <a:ext uri="{FF2B5EF4-FFF2-40B4-BE49-F238E27FC236}">
                <a16:creationId xmlns:a16="http://schemas.microsoft.com/office/drawing/2014/main" id="{9621F5B1-F268-E485-ADAD-1AD2FC18D313}"/>
              </a:ext>
            </a:extLst>
          </p:cNvPr>
          <p:cNvPicPr>
            <a:picLocks noChangeAspect="1"/>
          </p:cNvPicPr>
          <p:nvPr/>
        </p:nvPicPr>
        <p:blipFill>
          <a:blip r:embed="rId6"/>
          <a:stretch>
            <a:fillRect/>
          </a:stretch>
        </p:blipFill>
        <p:spPr>
          <a:xfrm>
            <a:off x="8575609" y="4044612"/>
            <a:ext cx="2958390" cy="2085896"/>
          </a:xfrm>
          <a:prstGeom prst="rect">
            <a:avLst/>
          </a:prstGeom>
        </p:spPr>
      </p:pic>
      <p:pic>
        <p:nvPicPr>
          <p:cNvPr id="11" name="Imagen 10">
            <a:extLst>
              <a:ext uri="{FF2B5EF4-FFF2-40B4-BE49-F238E27FC236}">
                <a16:creationId xmlns:a16="http://schemas.microsoft.com/office/drawing/2014/main" id="{8247A711-3E97-19A3-077A-0ED6CAD11DDC}"/>
              </a:ext>
            </a:extLst>
          </p:cNvPr>
          <p:cNvPicPr>
            <a:picLocks noChangeAspect="1"/>
          </p:cNvPicPr>
          <p:nvPr/>
        </p:nvPicPr>
        <p:blipFill>
          <a:blip r:embed="rId7"/>
          <a:stretch>
            <a:fillRect/>
          </a:stretch>
        </p:blipFill>
        <p:spPr>
          <a:xfrm>
            <a:off x="387447" y="4045526"/>
            <a:ext cx="3127315" cy="2085895"/>
          </a:xfrm>
          <a:prstGeom prst="rect">
            <a:avLst/>
          </a:prstGeom>
        </p:spPr>
      </p:pic>
      <p:pic>
        <p:nvPicPr>
          <p:cNvPr id="13" name="Imagen 12">
            <a:extLst>
              <a:ext uri="{FF2B5EF4-FFF2-40B4-BE49-F238E27FC236}">
                <a16:creationId xmlns:a16="http://schemas.microsoft.com/office/drawing/2014/main" id="{AB4DEC1E-DD8E-68FC-F52D-4911B0803F7A}"/>
              </a:ext>
            </a:extLst>
          </p:cNvPr>
          <p:cNvPicPr>
            <a:picLocks noChangeAspect="1"/>
          </p:cNvPicPr>
          <p:nvPr/>
        </p:nvPicPr>
        <p:blipFill>
          <a:blip r:embed="rId8"/>
          <a:stretch>
            <a:fillRect/>
          </a:stretch>
        </p:blipFill>
        <p:spPr>
          <a:xfrm>
            <a:off x="3524517" y="4045526"/>
            <a:ext cx="2265065" cy="2085895"/>
          </a:xfrm>
          <a:prstGeom prst="rect">
            <a:avLst/>
          </a:prstGeom>
        </p:spPr>
      </p:pic>
      <p:pic>
        <p:nvPicPr>
          <p:cNvPr id="15" name="Imagen 14">
            <a:extLst>
              <a:ext uri="{FF2B5EF4-FFF2-40B4-BE49-F238E27FC236}">
                <a16:creationId xmlns:a16="http://schemas.microsoft.com/office/drawing/2014/main" id="{E56B76F3-C1B1-B3B6-DD3F-BE014103EC97}"/>
              </a:ext>
            </a:extLst>
          </p:cNvPr>
          <p:cNvPicPr>
            <a:picLocks noChangeAspect="1"/>
          </p:cNvPicPr>
          <p:nvPr/>
        </p:nvPicPr>
        <p:blipFill>
          <a:blip r:embed="rId9"/>
          <a:stretch>
            <a:fillRect/>
          </a:stretch>
        </p:blipFill>
        <p:spPr>
          <a:xfrm>
            <a:off x="5819880" y="4044612"/>
            <a:ext cx="2731404" cy="2085896"/>
          </a:xfrm>
          <a:prstGeom prst="rect">
            <a:avLst/>
          </a:prstGeom>
        </p:spPr>
      </p:pic>
      <p:pic>
        <p:nvPicPr>
          <p:cNvPr id="16" name="Imagen 15">
            <a:extLst>
              <a:ext uri="{FF2B5EF4-FFF2-40B4-BE49-F238E27FC236}">
                <a16:creationId xmlns:a16="http://schemas.microsoft.com/office/drawing/2014/main" id="{E3311546-BBA9-A90F-1710-18C261FE4298}"/>
              </a:ext>
            </a:extLst>
          </p:cNvPr>
          <p:cNvPicPr>
            <a:picLocks noChangeAspect="1"/>
          </p:cNvPicPr>
          <p:nvPr/>
        </p:nvPicPr>
        <p:blipFill>
          <a:blip r:embed="rId10"/>
          <a:stretch>
            <a:fillRect/>
          </a:stretch>
        </p:blipFill>
        <p:spPr>
          <a:xfrm>
            <a:off x="387447" y="1254197"/>
            <a:ext cx="4896540" cy="2752113"/>
          </a:xfrm>
          <a:prstGeom prst="rect">
            <a:avLst/>
          </a:prstGeom>
        </p:spPr>
      </p:pic>
    </p:spTree>
    <p:extLst>
      <p:ext uri="{BB962C8B-B14F-4D97-AF65-F5344CB8AC3E}">
        <p14:creationId xmlns:p14="http://schemas.microsoft.com/office/powerpoint/2010/main" val="2124300556"/>
      </p:ext>
    </p:extLst>
  </p:cSld>
  <p:clrMapOvr>
    <a:masterClrMapping/>
  </p:clrMapOvr>
  <p:transition>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91DFD-5B3A-4B77-7849-45A5B7C10793}"/>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0575F203-6669-E885-D9E3-F6123A11466B}"/>
              </a:ext>
            </a:extLst>
          </p:cNvPr>
          <p:cNvSpPr/>
          <p:nvPr/>
        </p:nvSpPr>
        <p:spPr>
          <a:xfrm>
            <a:off x="2325934" y="178393"/>
            <a:ext cx="6766696"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p>
          <a:p>
            <a:r>
              <a:rPr lang="es-MX" sz="2400" b="1" dirty="0">
                <a:latin typeface="Ebrima" panose="02000000000000000000" pitchFamily="2" charset="0"/>
                <a:cs typeface="Open Sans" panose="020B0606030504020204" pitchFamily="34" charset="0"/>
              </a:rPr>
              <a:t>Campeonato municipal de Lucha Libre</a:t>
            </a:r>
            <a:endParaRPr lang="es-MX" sz="2400" dirty="0"/>
          </a:p>
        </p:txBody>
      </p:sp>
      <p:pic>
        <p:nvPicPr>
          <p:cNvPr id="22" name="Imagen 21">
            <a:extLst>
              <a:ext uri="{FF2B5EF4-FFF2-40B4-BE49-F238E27FC236}">
                <a16:creationId xmlns:a16="http://schemas.microsoft.com/office/drawing/2014/main" id="{4537BBB4-6345-152B-14C7-586495FE1B9A}"/>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13BE9207-4FCA-AEBE-EA72-821F7F5B331A}"/>
              </a:ext>
            </a:extLst>
          </p:cNvPr>
          <p:cNvPicPr>
            <a:picLocks noChangeAspect="1"/>
          </p:cNvPicPr>
          <p:nvPr/>
        </p:nvPicPr>
        <p:blipFill>
          <a:blip r:embed="rId3"/>
          <a:stretch>
            <a:fillRect/>
          </a:stretch>
        </p:blipFill>
        <p:spPr>
          <a:xfrm>
            <a:off x="158653" y="978578"/>
            <a:ext cx="11574436" cy="170511"/>
          </a:xfrm>
          <a:prstGeom prst="rect">
            <a:avLst/>
          </a:prstGeom>
        </p:spPr>
      </p:pic>
      <p:pic>
        <p:nvPicPr>
          <p:cNvPr id="7" name="Imagen 6">
            <a:extLst>
              <a:ext uri="{FF2B5EF4-FFF2-40B4-BE49-F238E27FC236}">
                <a16:creationId xmlns:a16="http://schemas.microsoft.com/office/drawing/2014/main" id="{B75B4D03-1FB7-38F2-91C6-E24CADD5F58A}"/>
              </a:ext>
            </a:extLst>
          </p:cNvPr>
          <p:cNvPicPr>
            <a:picLocks noChangeAspect="1"/>
          </p:cNvPicPr>
          <p:nvPr/>
        </p:nvPicPr>
        <p:blipFill>
          <a:blip r:embed="rId4"/>
          <a:stretch>
            <a:fillRect/>
          </a:stretch>
        </p:blipFill>
        <p:spPr>
          <a:xfrm>
            <a:off x="656033" y="1207233"/>
            <a:ext cx="3736423" cy="2802318"/>
          </a:xfrm>
          <a:prstGeom prst="rect">
            <a:avLst/>
          </a:prstGeom>
        </p:spPr>
      </p:pic>
      <p:pic>
        <p:nvPicPr>
          <p:cNvPr id="10" name="Imagen 9">
            <a:extLst>
              <a:ext uri="{FF2B5EF4-FFF2-40B4-BE49-F238E27FC236}">
                <a16:creationId xmlns:a16="http://schemas.microsoft.com/office/drawing/2014/main" id="{1BB29D00-7048-80A1-1943-B086770AC2B1}"/>
              </a:ext>
            </a:extLst>
          </p:cNvPr>
          <p:cNvPicPr>
            <a:picLocks noChangeAspect="1"/>
          </p:cNvPicPr>
          <p:nvPr/>
        </p:nvPicPr>
        <p:blipFill>
          <a:blip r:embed="rId5"/>
          <a:stretch>
            <a:fillRect/>
          </a:stretch>
        </p:blipFill>
        <p:spPr>
          <a:xfrm>
            <a:off x="4532127" y="1217188"/>
            <a:ext cx="2171039" cy="2782408"/>
          </a:xfrm>
          <a:prstGeom prst="rect">
            <a:avLst/>
          </a:prstGeom>
        </p:spPr>
      </p:pic>
      <p:pic>
        <p:nvPicPr>
          <p:cNvPr id="14" name="Imagen 13">
            <a:extLst>
              <a:ext uri="{FF2B5EF4-FFF2-40B4-BE49-F238E27FC236}">
                <a16:creationId xmlns:a16="http://schemas.microsoft.com/office/drawing/2014/main" id="{87646AFC-468E-54FD-36BD-C6F54C3C7200}"/>
              </a:ext>
            </a:extLst>
          </p:cNvPr>
          <p:cNvPicPr>
            <a:picLocks noChangeAspect="1"/>
          </p:cNvPicPr>
          <p:nvPr/>
        </p:nvPicPr>
        <p:blipFill>
          <a:blip r:embed="rId6"/>
          <a:stretch>
            <a:fillRect/>
          </a:stretch>
        </p:blipFill>
        <p:spPr>
          <a:xfrm>
            <a:off x="6842837" y="1227143"/>
            <a:ext cx="3957202" cy="2782408"/>
          </a:xfrm>
          <a:prstGeom prst="rect">
            <a:avLst/>
          </a:prstGeom>
        </p:spPr>
      </p:pic>
      <p:pic>
        <p:nvPicPr>
          <p:cNvPr id="16" name="Imagen 15">
            <a:extLst>
              <a:ext uri="{FF2B5EF4-FFF2-40B4-BE49-F238E27FC236}">
                <a16:creationId xmlns:a16="http://schemas.microsoft.com/office/drawing/2014/main" id="{24B65616-CE3F-E9AB-928D-97223C534B7D}"/>
              </a:ext>
            </a:extLst>
          </p:cNvPr>
          <p:cNvPicPr>
            <a:picLocks noChangeAspect="1"/>
          </p:cNvPicPr>
          <p:nvPr/>
        </p:nvPicPr>
        <p:blipFill>
          <a:blip r:embed="rId7"/>
          <a:stretch>
            <a:fillRect/>
          </a:stretch>
        </p:blipFill>
        <p:spPr>
          <a:xfrm>
            <a:off x="7335748" y="4020473"/>
            <a:ext cx="3428999" cy="2715740"/>
          </a:xfrm>
          <a:prstGeom prst="rect">
            <a:avLst/>
          </a:prstGeom>
        </p:spPr>
      </p:pic>
      <p:pic>
        <p:nvPicPr>
          <p:cNvPr id="4" name="Imagen 3">
            <a:extLst>
              <a:ext uri="{FF2B5EF4-FFF2-40B4-BE49-F238E27FC236}">
                <a16:creationId xmlns:a16="http://schemas.microsoft.com/office/drawing/2014/main" id="{84F74A0C-7A7F-E21D-8E81-A0CFAE921CEF}"/>
              </a:ext>
            </a:extLst>
          </p:cNvPr>
          <p:cNvPicPr>
            <a:picLocks noChangeAspect="1"/>
          </p:cNvPicPr>
          <p:nvPr/>
        </p:nvPicPr>
        <p:blipFill>
          <a:blip r:embed="rId8"/>
          <a:stretch>
            <a:fillRect/>
          </a:stretch>
        </p:blipFill>
        <p:spPr>
          <a:xfrm>
            <a:off x="656033" y="4057406"/>
            <a:ext cx="3426783" cy="2713986"/>
          </a:xfrm>
          <a:prstGeom prst="rect">
            <a:avLst/>
          </a:prstGeom>
        </p:spPr>
      </p:pic>
      <p:pic>
        <p:nvPicPr>
          <p:cNvPr id="6" name="Imagen 5">
            <a:extLst>
              <a:ext uri="{FF2B5EF4-FFF2-40B4-BE49-F238E27FC236}">
                <a16:creationId xmlns:a16="http://schemas.microsoft.com/office/drawing/2014/main" id="{1863C516-528B-A9E4-9068-9F964713A4CD}"/>
              </a:ext>
            </a:extLst>
          </p:cNvPr>
          <p:cNvPicPr>
            <a:picLocks noChangeAspect="1"/>
          </p:cNvPicPr>
          <p:nvPr/>
        </p:nvPicPr>
        <p:blipFill>
          <a:blip r:embed="rId9"/>
          <a:stretch>
            <a:fillRect/>
          </a:stretch>
        </p:blipFill>
        <p:spPr>
          <a:xfrm>
            <a:off x="4336055" y="4134590"/>
            <a:ext cx="2746454" cy="2601622"/>
          </a:xfrm>
          <a:prstGeom prst="rect">
            <a:avLst/>
          </a:prstGeom>
        </p:spPr>
      </p:pic>
    </p:spTree>
    <p:extLst>
      <p:ext uri="{BB962C8B-B14F-4D97-AF65-F5344CB8AC3E}">
        <p14:creationId xmlns:p14="http://schemas.microsoft.com/office/powerpoint/2010/main" val="1154368412"/>
      </p:ext>
    </p:extLst>
  </p:cSld>
  <p:clrMapOvr>
    <a:masterClrMapping/>
  </p:clrMapOvr>
  <p:transition>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9C27D-86DC-9341-D438-DF09757F869A}"/>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6153290E-D69E-93AA-B9BC-4E626799A7C4}"/>
              </a:ext>
            </a:extLst>
          </p:cNvPr>
          <p:cNvSpPr/>
          <p:nvPr/>
        </p:nvSpPr>
        <p:spPr>
          <a:xfrm>
            <a:off x="2212917" y="229535"/>
            <a:ext cx="9699139"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 </a:t>
            </a:r>
          </a:p>
          <a:p>
            <a:r>
              <a:rPr lang="es-MX" sz="2400" b="1" dirty="0">
                <a:latin typeface="Ebrima" panose="02000000000000000000" pitchFamily="2" charset="0"/>
                <a:ea typeface="Century Schoolbook" panose="02040604050505020304" pitchFamily="18" charset="0"/>
                <a:cs typeface="Open Sans" panose="020B0606030504020204" pitchFamily="34" charset="0"/>
              </a:rPr>
              <a:t>Box, Tanques de oxígeno.</a:t>
            </a:r>
            <a:endParaRPr lang="es-MX" sz="2400" dirty="0"/>
          </a:p>
        </p:txBody>
      </p:sp>
      <p:pic>
        <p:nvPicPr>
          <p:cNvPr id="22" name="Imagen 21">
            <a:extLst>
              <a:ext uri="{FF2B5EF4-FFF2-40B4-BE49-F238E27FC236}">
                <a16:creationId xmlns:a16="http://schemas.microsoft.com/office/drawing/2014/main" id="{26D2B873-2C6F-FA31-F55C-DC80A7E2E949}"/>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E2294363-44DF-7D13-C4F0-DC6498EA8671}"/>
              </a:ext>
            </a:extLst>
          </p:cNvPr>
          <p:cNvPicPr>
            <a:picLocks noChangeAspect="1"/>
          </p:cNvPicPr>
          <p:nvPr/>
        </p:nvPicPr>
        <p:blipFill>
          <a:blip r:embed="rId3"/>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BF6CF512-D538-CDD2-7948-5DD5596DFD83}"/>
              </a:ext>
            </a:extLst>
          </p:cNvPr>
          <p:cNvSpPr txBox="1"/>
          <p:nvPr/>
        </p:nvSpPr>
        <p:spPr>
          <a:xfrm>
            <a:off x="491362" y="1494310"/>
            <a:ext cx="10738292" cy="1384995"/>
          </a:xfrm>
          <a:prstGeom prst="rect">
            <a:avLst/>
          </a:prstGeom>
          <a:noFill/>
        </p:spPr>
        <p:txBody>
          <a:bodyPr wrap="square">
            <a:spAutoFit/>
          </a:bodyPr>
          <a:lstStyle/>
          <a:p>
            <a:pPr algn="just"/>
            <a:r>
              <a:rPr lang="es-MX" sz="2100" b="1" dirty="0">
                <a:latin typeface="Ebrima" panose="02000000000000000000" pitchFamily="2" charset="0"/>
                <a:ea typeface="Ebrima" panose="02000000000000000000" pitchFamily="2" charset="0"/>
                <a:cs typeface="Ebrima" panose="02000000000000000000" pitchFamily="2" charset="0"/>
              </a:rPr>
              <a:t>Box (Tanques de oxígeno)</a:t>
            </a:r>
            <a:r>
              <a:rPr lang="es-MX" sz="2100" dirty="0">
                <a:latin typeface="Ebrima" panose="02000000000000000000" pitchFamily="2" charset="0"/>
                <a:ea typeface="Ebrima" panose="02000000000000000000" pitchFamily="2" charset="0"/>
                <a:cs typeface="Ebrima" panose="02000000000000000000" pitchFamily="2" charset="0"/>
              </a:rPr>
              <a:t>, actividad deportiva enfocada a incentivar y promover el deporte, se invitan a los promotores y gimnasios de box a participar en  demostración, exhibición. Así mismo se busca fomentar el box con nuevos participantes en la disciplina.  Se contó con la </a:t>
            </a:r>
            <a:r>
              <a:rPr lang="es-MX" sz="2100" b="1" dirty="0">
                <a:latin typeface="Ebrima" panose="02000000000000000000" pitchFamily="2" charset="0"/>
                <a:ea typeface="Ebrima" panose="02000000000000000000" pitchFamily="2" charset="0"/>
                <a:cs typeface="Ebrima" panose="02000000000000000000" pitchFamily="2" charset="0"/>
              </a:rPr>
              <a:t>asistencia de 500 de  personas.</a:t>
            </a:r>
          </a:p>
        </p:txBody>
      </p:sp>
      <p:pic>
        <p:nvPicPr>
          <p:cNvPr id="5" name="Imagen 4">
            <a:extLst>
              <a:ext uri="{FF2B5EF4-FFF2-40B4-BE49-F238E27FC236}">
                <a16:creationId xmlns:a16="http://schemas.microsoft.com/office/drawing/2014/main" id="{C451B8EE-BD6F-9F7C-7E49-0FA71F91B868}"/>
              </a:ext>
            </a:extLst>
          </p:cNvPr>
          <p:cNvPicPr>
            <a:picLocks noChangeAspect="1"/>
          </p:cNvPicPr>
          <p:nvPr/>
        </p:nvPicPr>
        <p:blipFill>
          <a:blip r:embed="rId4"/>
          <a:stretch>
            <a:fillRect/>
          </a:stretch>
        </p:blipFill>
        <p:spPr>
          <a:xfrm>
            <a:off x="8150773" y="4824397"/>
            <a:ext cx="2357874" cy="1572683"/>
          </a:xfrm>
          <a:prstGeom prst="rect">
            <a:avLst/>
          </a:prstGeom>
        </p:spPr>
      </p:pic>
      <p:pic>
        <p:nvPicPr>
          <p:cNvPr id="7" name="Imagen 6">
            <a:extLst>
              <a:ext uri="{FF2B5EF4-FFF2-40B4-BE49-F238E27FC236}">
                <a16:creationId xmlns:a16="http://schemas.microsoft.com/office/drawing/2014/main" id="{9BA4DD55-62F6-C22C-7298-2A65D54DD15C}"/>
              </a:ext>
            </a:extLst>
          </p:cNvPr>
          <p:cNvPicPr>
            <a:picLocks noChangeAspect="1"/>
          </p:cNvPicPr>
          <p:nvPr/>
        </p:nvPicPr>
        <p:blipFill>
          <a:blip r:embed="rId5"/>
          <a:stretch>
            <a:fillRect/>
          </a:stretch>
        </p:blipFill>
        <p:spPr>
          <a:xfrm>
            <a:off x="8150773" y="2903358"/>
            <a:ext cx="2407204" cy="1731704"/>
          </a:xfrm>
          <a:prstGeom prst="rect">
            <a:avLst/>
          </a:prstGeom>
        </p:spPr>
      </p:pic>
      <p:pic>
        <p:nvPicPr>
          <p:cNvPr id="10" name="Imagen 9">
            <a:extLst>
              <a:ext uri="{FF2B5EF4-FFF2-40B4-BE49-F238E27FC236}">
                <a16:creationId xmlns:a16="http://schemas.microsoft.com/office/drawing/2014/main" id="{FB07D53D-8EF4-7078-9459-369897429644}"/>
              </a:ext>
            </a:extLst>
          </p:cNvPr>
          <p:cNvPicPr>
            <a:picLocks noChangeAspect="1"/>
          </p:cNvPicPr>
          <p:nvPr/>
        </p:nvPicPr>
        <p:blipFill>
          <a:blip r:embed="rId6"/>
          <a:stretch>
            <a:fillRect/>
          </a:stretch>
        </p:blipFill>
        <p:spPr>
          <a:xfrm>
            <a:off x="1002184" y="2928688"/>
            <a:ext cx="6423375" cy="3468392"/>
          </a:xfrm>
          <a:prstGeom prst="rect">
            <a:avLst/>
          </a:prstGeom>
        </p:spPr>
      </p:pic>
    </p:spTree>
    <p:extLst>
      <p:ext uri="{BB962C8B-B14F-4D97-AF65-F5344CB8AC3E}">
        <p14:creationId xmlns:p14="http://schemas.microsoft.com/office/powerpoint/2010/main" val="4186834745"/>
      </p:ext>
    </p:extLst>
  </p:cSld>
  <p:clrMapOvr>
    <a:masterClrMapping/>
  </p:clrMapOvr>
  <p:transition>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669A2-4579-665E-59C5-E85707F729F6}"/>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209E1479-9D2D-9EE2-3F22-F28B862F567B}"/>
              </a:ext>
            </a:extLst>
          </p:cNvPr>
          <p:cNvSpPr/>
          <p:nvPr/>
        </p:nvSpPr>
        <p:spPr>
          <a:xfrm>
            <a:off x="2325933" y="178393"/>
            <a:ext cx="8194804"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p>
          <a:p>
            <a:r>
              <a:rPr lang="es-MX" sz="2400" b="1" dirty="0">
                <a:latin typeface="Ebrima" panose="02000000000000000000" pitchFamily="2" charset="0"/>
                <a:ea typeface="Century Schoolbook" panose="02040604050505020304" pitchFamily="18" charset="0"/>
                <a:cs typeface="Open Sans" panose="020B0606030504020204" pitchFamily="34" charset="0"/>
              </a:rPr>
              <a:t>Participación en el Desfile del Aniversario de Cancún</a:t>
            </a:r>
            <a:endParaRPr lang="es-MX" sz="2400" dirty="0"/>
          </a:p>
        </p:txBody>
      </p:sp>
      <p:pic>
        <p:nvPicPr>
          <p:cNvPr id="22" name="Imagen 21">
            <a:extLst>
              <a:ext uri="{FF2B5EF4-FFF2-40B4-BE49-F238E27FC236}">
                <a16:creationId xmlns:a16="http://schemas.microsoft.com/office/drawing/2014/main" id="{1F4C56CA-E2A0-EF63-0C12-7CD06AAD2C85}"/>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2CBF0485-582D-3A3B-C454-9CE16B5863E8}"/>
              </a:ext>
            </a:extLst>
          </p:cNvPr>
          <p:cNvPicPr>
            <a:picLocks noChangeAspect="1"/>
          </p:cNvPicPr>
          <p:nvPr/>
        </p:nvPicPr>
        <p:blipFill>
          <a:blip r:embed="rId3"/>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CDB64363-78B5-C0FD-D32B-5C57051E2B94}"/>
              </a:ext>
            </a:extLst>
          </p:cNvPr>
          <p:cNvSpPr txBox="1"/>
          <p:nvPr/>
        </p:nvSpPr>
        <p:spPr>
          <a:xfrm>
            <a:off x="978316" y="1349109"/>
            <a:ext cx="9935110" cy="1200329"/>
          </a:xfrm>
          <a:prstGeom prst="rect">
            <a:avLst/>
          </a:prstGeom>
          <a:noFill/>
        </p:spPr>
        <p:txBody>
          <a:bodyPr wrap="square">
            <a:spAutoFit/>
          </a:bodyPr>
          <a:lstStyle/>
          <a:p>
            <a:pPr algn="just"/>
            <a:r>
              <a:rPr lang="es-MX" b="1" dirty="0">
                <a:latin typeface="Arial" panose="020B0604020202020204" pitchFamily="34" charset="0"/>
                <a:cs typeface="Arial" panose="020B0604020202020204" pitchFamily="34" charset="0"/>
              </a:rPr>
              <a:t>Participación en el Desfile del Aniversario de Cancún</a:t>
            </a:r>
            <a:r>
              <a:rPr lang="es-MX" dirty="0">
                <a:latin typeface="Arial" panose="020B0604020202020204" pitchFamily="34" charset="0"/>
                <a:cs typeface="Arial" panose="020B0604020202020204" pitchFamily="34" charset="0"/>
              </a:rPr>
              <a:t>.- El Instituto del deporte participa en un contingente formado por </a:t>
            </a:r>
            <a:r>
              <a:rPr lang="es-MX" b="1" dirty="0">
                <a:latin typeface="Arial" panose="020B0604020202020204" pitchFamily="34" charset="0"/>
                <a:cs typeface="Arial" panose="020B0604020202020204" pitchFamily="34" charset="0"/>
              </a:rPr>
              <a:t>mas de 400 deportistas </a:t>
            </a:r>
            <a:r>
              <a:rPr lang="es-MX" dirty="0">
                <a:latin typeface="Arial" panose="020B0604020202020204" pitchFamily="34" charset="0"/>
                <a:cs typeface="Arial" panose="020B0604020202020204" pitchFamily="34" charset="0"/>
              </a:rPr>
              <a:t>en el desfile conmemorativo de Cancún. Con la participación de deportistas destacados, miembros de la lucha libre y del sector deportivo popular. </a:t>
            </a:r>
          </a:p>
        </p:txBody>
      </p:sp>
      <p:pic>
        <p:nvPicPr>
          <p:cNvPr id="5" name="Imagen 4">
            <a:extLst>
              <a:ext uri="{FF2B5EF4-FFF2-40B4-BE49-F238E27FC236}">
                <a16:creationId xmlns:a16="http://schemas.microsoft.com/office/drawing/2014/main" id="{AF167AE3-5DB4-0428-5F66-F9DE111A7454}"/>
              </a:ext>
            </a:extLst>
          </p:cNvPr>
          <p:cNvPicPr>
            <a:picLocks noChangeAspect="1"/>
          </p:cNvPicPr>
          <p:nvPr/>
        </p:nvPicPr>
        <p:blipFill>
          <a:blip r:embed="rId4"/>
          <a:stretch>
            <a:fillRect/>
          </a:stretch>
        </p:blipFill>
        <p:spPr>
          <a:xfrm>
            <a:off x="8852679" y="4888007"/>
            <a:ext cx="2880410" cy="1791600"/>
          </a:xfrm>
          <a:prstGeom prst="rect">
            <a:avLst/>
          </a:prstGeom>
        </p:spPr>
      </p:pic>
      <p:pic>
        <p:nvPicPr>
          <p:cNvPr id="7" name="Imagen 6">
            <a:extLst>
              <a:ext uri="{FF2B5EF4-FFF2-40B4-BE49-F238E27FC236}">
                <a16:creationId xmlns:a16="http://schemas.microsoft.com/office/drawing/2014/main" id="{7DF36676-FA87-3FFE-8A07-7947C0A2C983}"/>
              </a:ext>
            </a:extLst>
          </p:cNvPr>
          <p:cNvPicPr>
            <a:picLocks noChangeAspect="1"/>
          </p:cNvPicPr>
          <p:nvPr/>
        </p:nvPicPr>
        <p:blipFill>
          <a:blip r:embed="rId5"/>
          <a:stretch>
            <a:fillRect/>
          </a:stretch>
        </p:blipFill>
        <p:spPr>
          <a:xfrm>
            <a:off x="8852679" y="2549438"/>
            <a:ext cx="2880411" cy="2338569"/>
          </a:xfrm>
          <a:prstGeom prst="rect">
            <a:avLst/>
          </a:prstGeom>
        </p:spPr>
      </p:pic>
      <p:pic>
        <p:nvPicPr>
          <p:cNvPr id="10" name="Imagen 9">
            <a:extLst>
              <a:ext uri="{FF2B5EF4-FFF2-40B4-BE49-F238E27FC236}">
                <a16:creationId xmlns:a16="http://schemas.microsoft.com/office/drawing/2014/main" id="{0A2DEB82-6B7D-758E-C5F6-D24AEF925BDF}"/>
              </a:ext>
            </a:extLst>
          </p:cNvPr>
          <p:cNvPicPr>
            <a:picLocks noChangeAspect="1"/>
          </p:cNvPicPr>
          <p:nvPr/>
        </p:nvPicPr>
        <p:blipFill>
          <a:blip r:embed="rId6"/>
          <a:stretch>
            <a:fillRect/>
          </a:stretch>
        </p:blipFill>
        <p:spPr>
          <a:xfrm>
            <a:off x="697829" y="4802241"/>
            <a:ext cx="3028009" cy="1877365"/>
          </a:xfrm>
          <a:prstGeom prst="rect">
            <a:avLst/>
          </a:prstGeom>
        </p:spPr>
      </p:pic>
      <p:pic>
        <p:nvPicPr>
          <p:cNvPr id="12" name="Imagen 11">
            <a:extLst>
              <a:ext uri="{FF2B5EF4-FFF2-40B4-BE49-F238E27FC236}">
                <a16:creationId xmlns:a16="http://schemas.microsoft.com/office/drawing/2014/main" id="{0D62CD91-5960-D98D-804B-08F4E7667C4C}"/>
              </a:ext>
            </a:extLst>
          </p:cNvPr>
          <p:cNvPicPr>
            <a:picLocks noChangeAspect="1"/>
          </p:cNvPicPr>
          <p:nvPr/>
        </p:nvPicPr>
        <p:blipFill>
          <a:blip r:embed="rId7"/>
          <a:stretch>
            <a:fillRect/>
          </a:stretch>
        </p:blipFill>
        <p:spPr>
          <a:xfrm>
            <a:off x="727979" y="2549438"/>
            <a:ext cx="3008685" cy="2338569"/>
          </a:xfrm>
          <a:prstGeom prst="rect">
            <a:avLst/>
          </a:prstGeom>
        </p:spPr>
      </p:pic>
      <p:pic>
        <p:nvPicPr>
          <p:cNvPr id="14" name="Imagen 13">
            <a:extLst>
              <a:ext uri="{FF2B5EF4-FFF2-40B4-BE49-F238E27FC236}">
                <a16:creationId xmlns:a16="http://schemas.microsoft.com/office/drawing/2014/main" id="{996B657B-41E6-0654-CA15-3F0C1998C19F}"/>
              </a:ext>
            </a:extLst>
          </p:cNvPr>
          <p:cNvPicPr>
            <a:picLocks noChangeAspect="1"/>
          </p:cNvPicPr>
          <p:nvPr/>
        </p:nvPicPr>
        <p:blipFill>
          <a:blip r:embed="rId8"/>
          <a:stretch>
            <a:fillRect/>
          </a:stretch>
        </p:blipFill>
        <p:spPr>
          <a:xfrm>
            <a:off x="3792989" y="2549438"/>
            <a:ext cx="4992539" cy="3329984"/>
          </a:xfrm>
          <a:prstGeom prst="rect">
            <a:avLst/>
          </a:prstGeom>
        </p:spPr>
      </p:pic>
    </p:spTree>
    <p:extLst>
      <p:ext uri="{BB962C8B-B14F-4D97-AF65-F5344CB8AC3E}">
        <p14:creationId xmlns:p14="http://schemas.microsoft.com/office/powerpoint/2010/main" val="1587431830"/>
      </p:ext>
    </p:extLst>
  </p:cSld>
  <p:clrMapOvr>
    <a:masterClrMapping/>
  </p:clrMapOvr>
  <p:transition>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6DF47-429C-EF00-29BF-6499FD6054ED}"/>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8583C500-105B-51D7-31E4-82A1C328BDC2}"/>
              </a:ext>
            </a:extLst>
          </p:cNvPr>
          <p:cNvSpPr/>
          <p:nvPr/>
        </p:nvSpPr>
        <p:spPr>
          <a:xfrm>
            <a:off x="2325933" y="178393"/>
            <a:ext cx="8194804"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p>
          <a:p>
            <a:r>
              <a:rPr lang="es-MX" sz="2400" b="1" dirty="0">
                <a:latin typeface="Ebrima" panose="02000000000000000000" pitchFamily="2" charset="0"/>
                <a:ea typeface="Century Schoolbook" panose="02040604050505020304" pitchFamily="18" charset="0"/>
                <a:cs typeface="Open Sans" panose="020B0606030504020204" pitchFamily="34" charset="0"/>
              </a:rPr>
              <a:t>Rodada ciclista</a:t>
            </a:r>
            <a:endParaRPr lang="es-MX" sz="2400" dirty="0"/>
          </a:p>
        </p:txBody>
      </p:sp>
      <p:pic>
        <p:nvPicPr>
          <p:cNvPr id="22" name="Imagen 21">
            <a:extLst>
              <a:ext uri="{FF2B5EF4-FFF2-40B4-BE49-F238E27FC236}">
                <a16:creationId xmlns:a16="http://schemas.microsoft.com/office/drawing/2014/main" id="{D957C371-AA4D-2BBA-E138-8ECC635DE5B8}"/>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11B17C7E-8635-6B7E-947E-5CA4A66A1117}"/>
              </a:ext>
            </a:extLst>
          </p:cNvPr>
          <p:cNvPicPr>
            <a:picLocks noChangeAspect="1"/>
          </p:cNvPicPr>
          <p:nvPr/>
        </p:nvPicPr>
        <p:blipFill>
          <a:blip r:embed="rId3"/>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B8FF09F2-4987-1C6C-D031-C4F55D34F628}"/>
              </a:ext>
            </a:extLst>
          </p:cNvPr>
          <p:cNvSpPr txBox="1"/>
          <p:nvPr/>
        </p:nvSpPr>
        <p:spPr>
          <a:xfrm>
            <a:off x="1045444" y="1530810"/>
            <a:ext cx="9935110" cy="1200329"/>
          </a:xfrm>
          <a:prstGeom prst="rect">
            <a:avLst/>
          </a:prstGeom>
          <a:noFill/>
        </p:spPr>
        <p:txBody>
          <a:bodyPr wrap="square">
            <a:spAutoFit/>
          </a:bodyPr>
          <a:lstStyle/>
          <a:p>
            <a:pPr algn="just"/>
            <a:r>
              <a:rPr lang="es-MX" b="1" dirty="0">
                <a:latin typeface="Arial" panose="020B0604020202020204" pitchFamily="34" charset="0"/>
                <a:cs typeface="Arial" panose="020B0604020202020204" pitchFamily="34" charset="0"/>
              </a:rPr>
              <a:t>Rodada ciclista</a:t>
            </a:r>
            <a:r>
              <a:rPr lang="es-MX" dirty="0">
                <a:latin typeface="Arial" panose="020B0604020202020204" pitchFamily="34" charset="0"/>
                <a:cs typeface="Arial" panose="020B0604020202020204" pitchFamily="34" charset="0"/>
              </a:rPr>
              <a:t>. En el marco del día del ciclista el Instituto del Deporte organiza una rodada en la que se contó la participación de niños, niñas y familias que se unieron para conformar </a:t>
            </a:r>
            <a:r>
              <a:rPr lang="es-MX" b="1" dirty="0">
                <a:latin typeface="Arial" panose="020B0604020202020204" pitchFamily="34" charset="0"/>
                <a:cs typeface="Arial" panose="020B0604020202020204" pitchFamily="34" charset="0"/>
              </a:rPr>
              <a:t>300 ciclistas </a:t>
            </a:r>
            <a:r>
              <a:rPr lang="es-MX" dirty="0">
                <a:latin typeface="Arial" panose="020B0604020202020204" pitchFamily="34" charset="0"/>
                <a:cs typeface="Arial" panose="020B0604020202020204" pitchFamily="34" charset="0"/>
              </a:rPr>
              <a:t>que hicieron recorridos en pro y fomento del uso de la bicicleta y de esta disciplina deportiva.</a:t>
            </a:r>
          </a:p>
        </p:txBody>
      </p:sp>
      <p:pic>
        <p:nvPicPr>
          <p:cNvPr id="5" name="Imagen 4">
            <a:extLst>
              <a:ext uri="{FF2B5EF4-FFF2-40B4-BE49-F238E27FC236}">
                <a16:creationId xmlns:a16="http://schemas.microsoft.com/office/drawing/2014/main" id="{93FB3764-BCF6-76AC-E974-642CDBA2F578}"/>
              </a:ext>
            </a:extLst>
          </p:cNvPr>
          <p:cNvPicPr>
            <a:picLocks noChangeAspect="1"/>
          </p:cNvPicPr>
          <p:nvPr/>
        </p:nvPicPr>
        <p:blipFill>
          <a:blip r:embed="rId4"/>
          <a:stretch>
            <a:fillRect/>
          </a:stretch>
        </p:blipFill>
        <p:spPr>
          <a:xfrm>
            <a:off x="1109687" y="2900855"/>
            <a:ext cx="4618451" cy="3463838"/>
          </a:xfrm>
          <a:prstGeom prst="rect">
            <a:avLst/>
          </a:prstGeom>
        </p:spPr>
      </p:pic>
      <p:pic>
        <p:nvPicPr>
          <p:cNvPr id="7" name="Imagen 6">
            <a:extLst>
              <a:ext uri="{FF2B5EF4-FFF2-40B4-BE49-F238E27FC236}">
                <a16:creationId xmlns:a16="http://schemas.microsoft.com/office/drawing/2014/main" id="{534A70A9-9B20-67E6-FAAA-15C1C84AA81A}"/>
              </a:ext>
            </a:extLst>
          </p:cNvPr>
          <p:cNvPicPr>
            <a:picLocks noChangeAspect="1"/>
          </p:cNvPicPr>
          <p:nvPr/>
        </p:nvPicPr>
        <p:blipFill>
          <a:blip r:embed="rId5"/>
          <a:stretch>
            <a:fillRect/>
          </a:stretch>
        </p:blipFill>
        <p:spPr>
          <a:xfrm>
            <a:off x="6012999" y="2898811"/>
            <a:ext cx="5196284" cy="3465881"/>
          </a:xfrm>
          <a:prstGeom prst="rect">
            <a:avLst/>
          </a:prstGeom>
        </p:spPr>
      </p:pic>
    </p:spTree>
    <p:extLst>
      <p:ext uri="{BB962C8B-B14F-4D97-AF65-F5344CB8AC3E}">
        <p14:creationId xmlns:p14="http://schemas.microsoft.com/office/powerpoint/2010/main" val="3412888561"/>
      </p:ext>
    </p:extLst>
  </p:cSld>
  <p:clrMapOvr>
    <a:masterClrMapping/>
  </p:clrMapOvr>
  <p:transition>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2B884-C7B3-7061-2BAB-9D2DB7816E31}"/>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BAA35753-B3D7-4A02-3CB9-8D6891D744F9}"/>
              </a:ext>
            </a:extLst>
          </p:cNvPr>
          <p:cNvSpPr/>
          <p:nvPr/>
        </p:nvSpPr>
        <p:spPr>
          <a:xfrm>
            <a:off x="2325934" y="178393"/>
            <a:ext cx="6766696"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p>
          <a:p>
            <a:r>
              <a:rPr lang="es-MX" sz="2400" b="1" dirty="0" err="1">
                <a:latin typeface="Ebrima" panose="02000000000000000000" pitchFamily="2" charset="0"/>
                <a:ea typeface="Century Schoolbook" panose="02040604050505020304" pitchFamily="18" charset="0"/>
                <a:cs typeface="Open Sans" panose="020B0606030504020204" pitchFamily="34" charset="0"/>
              </a:rPr>
              <a:t>EXPODEPORTE</a:t>
            </a:r>
            <a:endParaRPr lang="es-MX" sz="2400" dirty="0"/>
          </a:p>
        </p:txBody>
      </p:sp>
      <p:pic>
        <p:nvPicPr>
          <p:cNvPr id="22" name="Imagen 21">
            <a:extLst>
              <a:ext uri="{FF2B5EF4-FFF2-40B4-BE49-F238E27FC236}">
                <a16:creationId xmlns:a16="http://schemas.microsoft.com/office/drawing/2014/main" id="{FB3EFBFF-36F8-481C-7793-EE9FE9B3053F}"/>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5C2A1AE5-D129-DD0A-A307-E248DF7D7009}"/>
              </a:ext>
            </a:extLst>
          </p:cNvPr>
          <p:cNvPicPr>
            <a:picLocks noChangeAspect="1"/>
          </p:cNvPicPr>
          <p:nvPr/>
        </p:nvPicPr>
        <p:blipFill>
          <a:blip r:embed="rId3"/>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C81A0E35-E2B2-1A21-D99D-4F4728B00F9C}"/>
              </a:ext>
            </a:extLst>
          </p:cNvPr>
          <p:cNvSpPr txBox="1"/>
          <p:nvPr/>
        </p:nvSpPr>
        <p:spPr>
          <a:xfrm>
            <a:off x="413238" y="1275545"/>
            <a:ext cx="11065266" cy="1339469"/>
          </a:xfrm>
          <a:prstGeom prst="rect">
            <a:avLst/>
          </a:prstGeom>
          <a:noFill/>
        </p:spPr>
        <p:txBody>
          <a:bodyPr wrap="square">
            <a:spAutoFit/>
          </a:bodyPr>
          <a:lstStyle/>
          <a:p>
            <a:pPr lvl="0" algn="just">
              <a:lnSpc>
                <a:spcPct val="115000"/>
              </a:lnSpc>
              <a:spcAft>
                <a:spcPts val="1200"/>
              </a:spcAft>
              <a:tabLst>
                <a:tab pos="962025" algn="l"/>
              </a:tabLst>
            </a:pPr>
            <a:r>
              <a:rPr lang="es-ES" sz="1800" b="1" dirty="0" err="1">
                <a:solidFill>
                  <a:srgbClr val="000000"/>
                </a:solidFill>
                <a:effectLst/>
                <a:latin typeface="Arial" panose="020B0604020202020204" pitchFamily="34" charset="0"/>
                <a:ea typeface="Times New Roman" panose="02020603050405020304" pitchFamily="18" charset="0"/>
              </a:rPr>
              <a:t>Expodeporte</a:t>
            </a:r>
            <a:r>
              <a:rPr lang="es-ES" sz="1800" b="1" dirty="0">
                <a:solidFill>
                  <a:srgbClr val="000000"/>
                </a:solidFill>
                <a:effectLst/>
                <a:latin typeface="Arial" panose="020B0604020202020204" pitchFamily="34" charset="0"/>
                <a:ea typeface="Times New Roman" panose="02020603050405020304" pitchFamily="18" charset="0"/>
              </a:rPr>
              <a:t>.  </a:t>
            </a:r>
            <a:r>
              <a:rPr lang="es-ES" sz="1800" b="0" dirty="0">
                <a:solidFill>
                  <a:srgbClr val="000000"/>
                </a:solidFill>
                <a:effectLst/>
                <a:latin typeface="Arial" panose="020B0604020202020204" pitchFamily="34" charset="0"/>
                <a:ea typeface="Times New Roman" panose="02020603050405020304" pitchFamily="18" charset="0"/>
              </a:rPr>
              <a:t>Con una nueva actividad y como siempre al fomento del deporte el Instituto del Deporte organiza una </a:t>
            </a:r>
            <a:r>
              <a:rPr lang="es-ES" sz="1800" b="0" dirty="0" err="1">
                <a:solidFill>
                  <a:srgbClr val="000000"/>
                </a:solidFill>
                <a:effectLst/>
                <a:latin typeface="Arial" panose="020B0604020202020204" pitchFamily="34" charset="0"/>
                <a:ea typeface="Times New Roman" panose="02020603050405020304" pitchFamily="18" charset="0"/>
              </a:rPr>
              <a:t>Expodeporte</a:t>
            </a:r>
            <a:r>
              <a:rPr lang="es-ES" sz="1800" b="0" dirty="0">
                <a:solidFill>
                  <a:srgbClr val="000000"/>
                </a:solidFill>
                <a:effectLst/>
                <a:latin typeface="Arial" panose="020B0604020202020204" pitchFamily="34" charset="0"/>
                <a:ea typeface="Times New Roman" panose="02020603050405020304" pitchFamily="18" charset="0"/>
              </a:rPr>
              <a:t> donde proveedores, asociaciones, clubes deportivos llevan sus ofertas y servicios a la comunidad deportiva, evento que se realiza durante todo el día en las instalaciones del </a:t>
            </a:r>
            <a:r>
              <a:rPr lang="es-ES" sz="1800" b="0" dirty="0" err="1">
                <a:solidFill>
                  <a:srgbClr val="000000"/>
                </a:solidFill>
                <a:effectLst/>
                <a:latin typeface="Arial" panose="020B0604020202020204" pitchFamily="34" charset="0"/>
                <a:ea typeface="Times New Roman" panose="02020603050405020304" pitchFamily="18" charset="0"/>
              </a:rPr>
              <a:t>Kuchil</a:t>
            </a:r>
            <a:r>
              <a:rPr lang="es-ES" sz="1800" b="0" dirty="0">
                <a:solidFill>
                  <a:srgbClr val="000000"/>
                </a:solidFill>
                <a:effectLst/>
                <a:latin typeface="Arial" panose="020B0604020202020204" pitchFamily="34" charset="0"/>
                <a:ea typeface="Times New Roman" panose="02020603050405020304" pitchFamily="18" charset="0"/>
              </a:rPr>
              <a:t> </a:t>
            </a:r>
            <a:r>
              <a:rPr lang="es-ES" sz="1800" b="0" dirty="0" err="1">
                <a:solidFill>
                  <a:srgbClr val="000000"/>
                </a:solidFill>
                <a:effectLst/>
                <a:latin typeface="Arial" panose="020B0604020202020204" pitchFamily="34" charset="0"/>
                <a:ea typeface="Times New Roman" panose="02020603050405020304" pitchFamily="18" charset="0"/>
              </a:rPr>
              <a:t>Baxal</a:t>
            </a:r>
            <a:r>
              <a:rPr lang="es-ES" sz="1800" b="0" dirty="0">
                <a:solidFill>
                  <a:srgbClr val="000000"/>
                </a:solidFill>
                <a:effectLst/>
                <a:latin typeface="Arial" panose="020B0604020202020204" pitchFamily="34" charset="0"/>
                <a:ea typeface="Times New Roman" panose="02020603050405020304" pitchFamily="18" charset="0"/>
              </a:rPr>
              <a:t> el 28 y 29 de Junio. Asistieron al evento 1500 personas.</a:t>
            </a:r>
          </a:p>
        </p:txBody>
      </p:sp>
      <p:pic>
        <p:nvPicPr>
          <p:cNvPr id="5" name="Imagen 4">
            <a:extLst>
              <a:ext uri="{FF2B5EF4-FFF2-40B4-BE49-F238E27FC236}">
                <a16:creationId xmlns:a16="http://schemas.microsoft.com/office/drawing/2014/main" id="{78917D78-DD78-C6CD-08BA-175F0F96AC64}"/>
              </a:ext>
            </a:extLst>
          </p:cNvPr>
          <p:cNvPicPr>
            <a:picLocks noChangeAspect="1"/>
          </p:cNvPicPr>
          <p:nvPr/>
        </p:nvPicPr>
        <p:blipFill>
          <a:blip r:embed="rId4"/>
          <a:stretch>
            <a:fillRect/>
          </a:stretch>
        </p:blipFill>
        <p:spPr>
          <a:xfrm>
            <a:off x="4636007" y="4995637"/>
            <a:ext cx="3030835" cy="1751605"/>
          </a:xfrm>
          <a:prstGeom prst="rect">
            <a:avLst/>
          </a:prstGeom>
        </p:spPr>
      </p:pic>
      <p:pic>
        <p:nvPicPr>
          <p:cNvPr id="7" name="Imagen 6">
            <a:extLst>
              <a:ext uri="{FF2B5EF4-FFF2-40B4-BE49-F238E27FC236}">
                <a16:creationId xmlns:a16="http://schemas.microsoft.com/office/drawing/2014/main" id="{F31BDF08-B4A0-19BA-82E8-BA0986C0185C}"/>
              </a:ext>
            </a:extLst>
          </p:cNvPr>
          <p:cNvPicPr>
            <a:picLocks noChangeAspect="1"/>
          </p:cNvPicPr>
          <p:nvPr/>
        </p:nvPicPr>
        <p:blipFill>
          <a:blip r:embed="rId5"/>
          <a:stretch>
            <a:fillRect/>
          </a:stretch>
        </p:blipFill>
        <p:spPr>
          <a:xfrm>
            <a:off x="541360" y="2895264"/>
            <a:ext cx="3915122" cy="2611356"/>
          </a:xfrm>
          <a:prstGeom prst="rect">
            <a:avLst/>
          </a:prstGeom>
        </p:spPr>
      </p:pic>
      <p:pic>
        <p:nvPicPr>
          <p:cNvPr id="10" name="Imagen 9">
            <a:extLst>
              <a:ext uri="{FF2B5EF4-FFF2-40B4-BE49-F238E27FC236}">
                <a16:creationId xmlns:a16="http://schemas.microsoft.com/office/drawing/2014/main" id="{00F8D244-35DB-76E2-B864-1DF805EC613B}"/>
              </a:ext>
            </a:extLst>
          </p:cNvPr>
          <p:cNvPicPr>
            <a:picLocks noChangeAspect="1"/>
          </p:cNvPicPr>
          <p:nvPr/>
        </p:nvPicPr>
        <p:blipFill>
          <a:blip r:embed="rId6"/>
          <a:stretch>
            <a:fillRect/>
          </a:stretch>
        </p:blipFill>
        <p:spPr>
          <a:xfrm>
            <a:off x="7735519" y="2895263"/>
            <a:ext cx="3742986" cy="2496543"/>
          </a:xfrm>
          <a:prstGeom prst="rect">
            <a:avLst/>
          </a:prstGeom>
        </p:spPr>
      </p:pic>
      <p:pic>
        <p:nvPicPr>
          <p:cNvPr id="12" name="Imagen 11">
            <a:extLst>
              <a:ext uri="{FF2B5EF4-FFF2-40B4-BE49-F238E27FC236}">
                <a16:creationId xmlns:a16="http://schemas.microsoft.com/office/drawing/2014/main" id="{1CA49DAF-3DE9-5235-CFB7-F087046AA05A}"/>
              </a:ext>
            </a:extLst>
          </p:cNvPr>
          <p:cNvPicPr>
            <a:picLocks noChangeAspect="1"/>
          </p:cNvPicPr>
          <p:nvPr/>
        </p:nvPicPr>
        <p:blipFill>
          <a:blip r:embed="rId7"/>
          <a:stretch>
            <a:fillRect/>
          </a:stretch>
        </p:blipFill>
        <p:spPr>
          <a:xfrm>
            <a:off x="4636007" y="2895264"/>
            <a:ext cx="3030835" cy="2021543"/>
          </a:xfrm>
          <a:prstGeom prst="rect">
            <a:avLst/>
          </a:prstGeom>
        </p:spPr>
      </p:pic>
    </p:spTree>
    <p:extLst>
      <p:ext uri="{BB962C8B-B14F-4D97-AF65-F5344CB8AC3E}">
        <p14:creationId xmlns:p14="http://schemas.microsoft.com/office/powerpoint/2010/main" val="2942385072"/>
      </p:ext>
    </p:extLst>
  </p:cSld>
  <p:clrMapOvr>
    <a:masterClrMapping/>
  </p:clrMapOvr>
  <p:transition>
    <p:wip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444188" y="668081"/>
            <a:ext cx="8744370"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Coordinación de deporte Federado.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F4884E39-133D-DBA3-F682-1D69A6E0DF99}"/>
              </a:ext>
            </a:extLst>
          </p:cNvPr>
          <p:cNvPicPr>
            <a:picLocks noChangeAspect="1"/>
          </p:cNvPicPr>
          <p:nvPr/>
        </p:nvPicPr>
        <p:blipFill>
          <a:blip r:embed="rId2"/>
          <a:stretch>
            <a:fillRect/>
          </a:stretch>
        </p:blipFill>
        <p:spPr>
          <a:xfrm>
            <a:off x="515927" y="408637"/>
            <a:ext cx="1609483" cy="780356"/>
          </a:xfrm>
          <a:prstGeom prst="rect">
            <a:avLst/>
          </a:prstGeom>
        </p:spPr>
      </p:pic>
      <p:sp>
        <p:nvSpPr>
          <p:cNvPr id="5" name="CuadroTexto 4">
            <a:extLst>
              <a:ext uri="{FF2B5EF4-FFF2-40B4-BE49-F238E27FC236}">
                <a16:creationId xmlns:a16="http://schemas.microsoft.com/office/drawing/2014/main" id="{DF467BC9-932F-416C-80B3-29F96B07BABB}"/>
              </a:ext>
            </a:extLst>
          </p:cNvPr>
          <p:cNvSpPr txBox="1"/>
          <p:nvPr/>
        </p:nvSpPr>
        <p:spPr>
          <a:xfrm>
            <a:off x="665430" y="1866105"/>
            <a:ext cx="10451208" cy="1598707"/>
          </a:xfrm>
          <a:prstGeom prst="rect">
            <a:avLst/>
          </a:prstGeom>
          <a:noFill/>
        </p:spPr>
        <p:txBody>
          <a:bodyPr wrap="square">
            <a:spAutoFit/>
          </a:bodyPr>
          <a:lstStyle/>
          <a:p>
            <a:pPr algn="just">
              <a:lnSpc>
                <a:spcPct val="110000"/>
              </a:lnSpc>
              <a:spcBef>
                <a:spcPts val="600"/>
              </a:spcBef>
              <a:spcAft>
                <a:spcPts val="1000"/>
              </a:spcAft>
            </a:pPr>
            <a:r>
              <a:rPr lang="es-MX" sz="1800" b="1" dirty="0">
                <a:effectLst/>
                <a:latin typeface="Ebrima" panose="02000000000000000000" pitchFamily="2" charset="0"/>
                <a:ea typeface="Calibri" panose="020F0502020204030204" pitchFamily="34" charset="0"/>
                <a:cs typeface="Times New Roman" panose="02020603050405020304" pitchFamily="18" charset="0"/>
              </a:rPr>
              <a:t>Eventos deportivos Federados.  </a:t>
            </a:r>
            <a:r>
              <a:rPr lang="es-MX" sz="1800" dirty="0">
                <a:effectLst/>
                <a:latin typeface="Ebrima" panose="02000000000000000000" pitchFamily="2" charset="0"/>
                <a:ea typeface="Calibri" panose="020F0502020204030204" pitchFamily="34" charset="0"/>
                <a:cs typeface="Times New Roman" panose="02020603050405020304" pitchFamily="18" charset="0"/>
              </a:rPr>
              <a:t>En coordinación con asociaciones, ligas, clubes y la iniciativa privada apoya y asesora a la realización de </a:t>
            </a:r>
            <a:r>
              <a:rPr lang="es-MX" sz="1800" b="1" dirty="0">
                <a:effectLst/>
                <a:latin typeface="Ebrima" panose="02000000000000000000" pitchFamily="2" charset="0"/>
                <a:ea typeface="Calibri" panose="020F0502020204030204" pitchFamily="34" charset="0"/>
                <a:cs typeface="Times New Roman" panose="02020603050405020304" pitchFamily="18" charset="0"/>
              </a:rPr>
              <a:t>22 eventos</a:t>
            </a:r>
            <a:r>
              <a:rPr lang="es-MX" sz="1800" dirty="0">
                <a:effectLst/>
                <a:latin typeface="Ebrima" panose="02000000000000000000" pitchFamily="2" charset="0"/>
                <a:ea typeface="Calibri" panose="020F0502020204030204" pitchFamily="34" charset="0"/>
                <a:cs typeface="Times New Roman" panose="02020603050405020304" pitchFamily="18" charset="0"/>
              </a:rPr>
              <a:t> deportivos locales, regionales, nacionales e internacionales, en los que destacan el Baloncesto, Taekwondo, futbol, Voleibol, eventos de atletismo (carreras), Tenis, </a:t>
            </a:r>
            <a:r>
              <a:rPr lang="es-MX" sz="1800" dirty="0" err="1">
                <a:effectLst/>
                <a:latin typeface="Ebrima" panose="02000000000000000000" pitchFamily="2" charset="0"/>
                <a:ea typeface="Calibri" panose="020F0502020204030204" pitchFamily="34" charset="0"/>
                <a:cs typeface="Times New Roman" panose="02020603050405020304" pitchFamily="18" charset="0"/>
              </a:rPr>
              <a:t>Cachibol</a:t>
            </a:r>
            <a:r>
              <a:rPr lang="es-MX" sz="1800" dirty="0">
                <a:effectLst/>
                <a:latin typeface="Ebrima" panose="02000000000000000000" pitchFamily="2" charset="0"/>
                <a:ea typeface="Calibri" panose="020F0502020204030204" pitchFamily="34" charset="0"/>
                <a:cs typeface="Times New Roman" panose="02020603050405020304" pitchFamily="18" charset="0"/>
              </a:rPr>
              <a:t>, ciclismo, triatlón, natación (aguas abiertas) </a:t>
            </a:r>
            <a:r>
              <a:rPr lang="es-MX" sz="1800" dirty="0" err="1">
                <a:effectLst/>
                <a:latin typeface="Ebrima" panose="02000000000000000000" pitchFamily="2" charset="0"/>
                <a:ea typeface="Calibri" panose="020F0502020204030204" pitchFamily="34" charset="0"/>
                <a:cs typeface="Times New Roman" panose="02020603050405020304" pitchFamily="18" charset="0"/>
              </a:rPr>
              <a:t>footgolf</a:t>
            </a:r>
            <a:r>
              <a:rPr lang="es-MX" sz="1800" dirty="0">
                <a:effectLst/>
                <a:latin typeface="Ebrima" panose="02000000000000000000" pitchFamily="2" charset="0"/>
                <a:ea typeface="Calibri" panose="020F0502020204030204" pitchFamily="34" charset="0"/>
                <a:cs typeface="Times New Roman" panose="02020603050405020304" pitchFamily="18" charset="0"/>
              </a:rPr>
              <a:t>, patines, entre muchas más. La participación es de mas de 10,000 deportistas.</a:t>
            </a:r>
            <a:endParaRPr lang="es-MX"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Imagen 1">
            <a:extLst>
              <a:ext uri="{FF2B5EF4-FFF2-40B4-BE49-F238E27FC236}">
                <a16:creationId xmlns:a16="http://schemas.microsoft.com/office/drawing/2014/main" id="{CDFBCB7A-B827-115C-B9FF-DA1359B74AC2}"/>
              </a:ext>
            </a:extLst>
          </p:cNvPr>
          <p:cNvPicPr>
            <a:picLocks noChangeAspect="1"/>
          </p:cNvPicPr>
          <p:nvPr/>
        </p:nvPicPr>
        <p:blipFill>
          <a:blip r:embed="rId3"/>
          <a:stretch>
            <a:fillRect/>
          </a:stretch>
        </p:blipFill>
        <p:spPr>
          <a:xfrm>
            <a:off x="515927" y="1294801"/>
            <a:ext cx="11036027" cy="162579"/>
          </a:xfrm>
          <a:prstGeom prst="rect">
            <a:avLst/>
          </a:prstGeom>
        </p:spPr>
      </p:pic>
      <p:pic>
        <p:nvPicPr>
          <p:cNvPr id="4" name="Imagen 3">
            <a:extLst>
              <a:ext uri="{FF2B5EF4-FFF2-40B4-BE49-F238E27FC236}">
                <a16:creationId xmlns:a16="http://schemas.microsoft.com/office/drawing/2014/main" id="{AE550F17-3A32-1015-A62F-AD3161C44705}"/>
              </a:ext>
            </a:extLst>
          </p:cNvPr>
          <p:cNvPicPr>
            <a:picLocks noChangeAspect="1"/>
          </p:cNvPicPr>
          <p:nvPr/>
        </p:nvPicPr>
        <p:blipFill>
          <a:blip r:embed="rId4"/>
          <a:stretch>
            <a:fillRect/>
          </a:stretch>
        </p:blipFill>
        <p:spPr>
          <a:xfrm>
            <a:off x="515927" y="3724256"/>
            <a:ext cx="5315641" cy="2725107"/>
          </a:xfrm>
          <a:prstGeom prst="rect">
            <a:avLst/>
          </a:prstGeom>
        </p:spPr>
      </p:pic>
      <p:pic>
        <p:nvPicPr>
          <p:cNvPr id="6" name="Imagen 5">
            <a:extLst>
              <a:ext uri="{FF2B5EF4-FFF2-40B4-BE49-F238E27FC236}">
                <a16:creationId xmlns:a16="http://schemas.microsoft.com/office/drawing/2014/main" id="{8C558CCF-91BF-7657-26A7-FC251371BAA3}"/>
              </a:ext>
            </a:extLst>
          </p:cNvPr>
          <p:cNvPicPr>
            <a:picLocks noChangeAspect="1"/>
          </p:cNvPicPr>
          <p:nvPr/>
        </p:nvPicPr>
        <p:blipFill>
          <a:blip r:embed="rId5"/>
          <a:stretch>
            <a:fillRect/>
          </a:stretch>
        </p:blipFill>
        <p:spPr>
          <a:xfrm>
            <a:off x="9187952" y="3967458"/>
            <a:ext cx="2710236" cy="2170722"/>
          </a:xfrm>
          <a:prstGeom prst="rect">
            <a:avLst/>
          </a:prstGeom>
        </p:spPr>
      </p:pic>
      <p:pic>
        <p:nvPicPr>
          <p:cNvPr id="10" name="Imagen 9">
            <a:extLst>
              <a:ext uri="{FF2B5EF4-FFF2-40B4-BE49-F238E27FC236}">
                <a16:creationId xmlns:a16="http://schemas.microsoft.com/office/drawing/2014/main" id="{661E25CC-52DC-8C34-7656-22FAD0D53D6E}"/>
              </a:ext>
            </a:extLst>
          </p:cNvPr>
          <p:cNvPicPr>
            <a:picLocks noChangeAspect="1"/>
          </p:cNvPicPr>
          <p:nvPr/>
        </p:nvPicPr>
        <p:blipFill>
          <a:blip r:embed="rId6"/>
          <a:stretch>
            <a:fillRect/>
          </a:stretch>
        </p:blipFill>
        <p:spPr>
          <a:xfrm>
            <a:off x="5891034" y="3967458"/>
            <a:ext cx="3254492" cy="2170721"/>
          </a:xfrm>
          <a:prstGeom prst="rect">
            <a:avLst/>
          </a:prstGeom>
        </p:spPr>
      </p:pic>
    </p:spTree>
    <p:extLst>
      <p:ext uri="{BB962C8B-B14F-4D97-AF65-F5344CB8AC3E}">
        <p14:creationId xmlns:p14="http://schemas.microsoft.com/office/powerpoint/2010/main" val="1700601228"/>
      </p:ext>
    </p:extLst>
  </p:cSld>
  <p:clrMapOvr>
    <a:masterClrMapping/>
  </p:clrMapOvr>
  <p:transition>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a16="http://schemas.microsoft.com/office/drawing/2014/main" id="{7B46D283-C0D3-18A9-DC3D-173A3B4673D4}"/>
              </a:ext>
            </a:extLst>
          </p:cNvPr>
          <p:cNvSpPr txBox="1"/>
          <p:nvPr/>
        </p:nvSpPr>
        <p:spPr>
          <a:xfrm>
            <a:off x="393905" y="2166309"/>
            <a:ext cx="2719166" cy="3323987"/>
          </a:xfrm>
          <a:prstGeom prst="rect">
            <a:avLst/>
          </a:prstGeom>
          <a:noFill/>
        </p:spPr>
        <p:txBody>
          <a:bodyPr wrap="square">
            <a:spAutoFit/>
          </a:bodyPr>
          <a:lstStyle/>
          <a:p>
            <a:pPr algn="just"/>
            <a:r>
              <a:rPr lang="es-MX" sz="2100" b="1" dirty="0">
                <a:latin typeface="Ebrima" panose="02000000000000000000" pitchFamily="2" charset="0"/>
                <a:ea typeface="Ebrima" panose="02000000000000000000" pitchFamily="2" charset="0"/>
                <a:cs typeface="Ebrima" panose="02000000000000000000" pitchFamily="2" charset="0"/>
              </a:rPr>
              <a:t>Propósito (Instituto </a:t>
            </a:r>
          </a:p>
          <a:p>
            <a:pPr algn="just"/>
            <a:r>
              <a:rPr lang="es-MX" sz="2100" b="1" dirty="0">
                <a:latin typeface="Ebrima" panose="02000000000000000000" pitchFamily="2" charset="0"/>
                <a:ea typeface="Ebrima" panose="02000000000000000000" pitchFamily="2" charset="0"/>
                <a:cs typeface="Ebrima" panose="02000000000000000000" pitchFamily="2" charset="0"/>
              </a:rPr>
              <a:t>Del Deporte)</a:t>
            </a:r>
          </a:p>
          <a:p>
            <a:pPr algn="just"/>
            <a:r>
              <a:rPr lang="es-MX" sz="2100" dirty="0">
                <a:latin typeface="Ebrima" panose="02000000000000000000" pitchFamily="2" charset="0"/>
                <a:ea typeface="Ebrima" panose="02000000000000000000" pitchFamily="2" charset="0"/>
                <a:cs typeface="Ebrima" panose="02000000000000000000" pitchFamily="2" charset="0"/>
              </a:rPr>
              <a:t>Las ciudadanas y los ciudadanos del Municipio de Benito Juárez participan regularmente en las actividades físicas y recreativas del Instituto del Deporte.</a:t>
            </a:r>
          </a:p>
        </p:txBody>
      </p:sp>
      <p:sp>
        <p:nvSpPr>
          <p:cNvPr id="13" name="CuadroTexto 12">
            <a:extLst>
              <a:ext uri="{FF2B5EF4-FFF2-40B4-BE49-F238E27FC236}">
                <a16:creationId xmlns:a16="http://schemas.microsoft.com/office/drawing/2014/main" id="{893C12DD-248C-E8B3-30B2-2FDBA6AFCD23}"/>
              </a:ext>
            </a:extLst>
          </p:cNvPr>
          <p:cNvSpPr txBox="1"/>
          <p:nvPr/>
        </p:nvSpPr>
        <p:spPr>
          <a:xfrm>
            <a:off x="3023475" y="479629"/>
            <a:ext cx="8087069" cy="446276"/>
          </a:xfrm>
          <a:prstGeom prst="rect">
            <a:avLst/>
          </a:prstGeom>
          <a:noFill/>
        </p:spPr>
        <p:txBody>
          <a:bodyPr wrap="square">
            <a:spAutoFit/>
          </a:bodyPr>
          <a:lstStyle/>
          <a:p>
            <a:r>
              <a:rPr lang="es-MX" sz="2300" b="1" dirty="0">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EJE 3 E-</a:t>
            </a:r>
            <a:r>
              <a:rPr lang="es-MX" sz="2300" b="1" dirty="0" err="1">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PPA</a:t>
            </a:r>
            <a:r>
              <a:rPr lang="es-MX" sz="2300" b="1" dirty="0">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 3.3 PROGRAMA “DEPORTE SIN LÍMITES”</a:t>
            </a:r>
          </a:p>
        </p:txBody>
      </p:sp>
      <p:pic>
        <p:nvPicPr>
          <p:cNvPr id="30" name="Imagen 29">
            <a:extLst>
              <a:ext uri="{FF2B5EF4-FFF2-40B4-BE49-F238E27FC236}">
                <a16:creationId xmlns:a16="http://schemas.microsoft.com/office/drawing/2014/main" id="{9E01908C-FB74-FF7B-7100-D60670EFF6BC}"/>
              </a:ext>
            </a:extLst>
          </p:cNvPr>
          <p:cNvPicPr>
            <a:picLocks noChangeAspect="1"/>
          </p:cNvPicPr>
          <p:nvPr/>
        </p:nvPicPr>
        <p:blipFill>
          <a:blip r:embed="rId3"/>
          <a:stretch>
            <a:fillRect/>
          </a:stretch>
        </p:blipFill>
        <p:spPr>
          <a:xfrm>
            <a:off x="562044" y="221494"/>
            <a:ext cx="1799259" cy="872831"/>
          </a:xfrm>
          <a:prstGeom prst="rect">
            <a:avLst/>
          </a:prstGeom>
        </p:spPr>
      </p:pic>
      <p:pic>
        <p:nvPicPr>
          <p:cNvPr id="2" name="Imagen 1">
            <a:extLst>
              <a:ext uri="{FF2B5EF4-FFF2-40B4-BE49-F238E27FC236}">
                <a16:creationId xmlns:a16="http://schemas.microsoft.com/office/drawing/2014/main" id="{EE3C9586-D6F8-85DB-0146-4A964195E89E}"/>
              </a:ext>
            </a:extLst>
          </p:cNvPr>
          <p:cNvPicPr>
            <a:picLocks noChangeAspect="1"/>
          </p:cNvPicPr>
          <p:nvPr/>
        </p:nvPicPr>
        <p:blipFill>
          <a:blip r:embed="rId4"/>
          <a:stretch>
            <a:fillRect/>
          </a:stretch>
        </p:blipFill>
        <p:spPr>
          <a:xfrm>
            <a:off x="393905" y="1194076"/>
            <a:ext cx="11036027" cy="162579"/>
          </a:xfrm>
          <a:prstGeom prst="rect">
            <a:avLst/>
          </a:prstGeom>
        </p:spPr>
      </p:pic>
      <p:pic>
        <p:nvPicPr>
          <p:cNvPr id="5" name="Imagen 4">
            <a:extLst>
              <a:ext uri="{FF2B5EF4-FFF2-40B4-BE49-F238E27FC236}">
                <a16:creationId xmlns:a16="http://schemas.microsoft.com/office/drawing/2014/main" id="{FE6ECF27-E2F2-B52A-B699-13DA4FED5C82}"/>
              </a:ext>
            </a:extLst>
          </p:cNvPr>
          <p:cNvPicPr>
            <a:picLocks noChangeAspect="1"/>
          </p:cNvPicPr>
          <p:nvPr/>
        </p:nvPicPr>
        <p:blipFill>
          <a:blip r:embed="rId5"/>
          <a:stretch>
            <a:fillRect/>
          </a:stretch>
        </p:blipFill>
        <p:spPr>
          <a:xfrm>
            <a:off x="3237250" y="2078554"/>
            <a:ext cx="8560846" cy="4143054"/>
          </a:xfrm>
          <a:prstGeom prst="rect">
            <a:avLst/>
          </a:prstGeom>
        </p:spPr>
      </p:pic>
    </p:spTree>
    <p:extLst>
      <p:ext uri="{BB962C8B-B14F-4D97-AF65-F5344CB8AC3E}">
        <p14:creationId xmlns:p14="http://schemas.microsoft.com/office/powerpoint/2010/main" val="3115110541"/>
      </p:ext>
    </p:extLst>
  </p:cSld>
  <p:clrMapOvr>
    <a:masterClrMapping/>
  </p:clrMapOvr>
  <mc:AlternateContent xmlns:mc="http://schemas.openxmlformats.org/markup-compatibility/2006" xmlns:p14="http://schemas.microsoft.com/office/powerpoint/2010/main">
    <mc:Choice Requires="p14">
      <p:transition spd="slow" p14:dur="7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787332" y="555907"/>
            <a:ext cx="7190045"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Eventos deportivos federados.</a:t>
            </a:r>
            <a:r>
              <a:rPr lang="es-MX" sz="2800" dirty="0">
                <a:latin typeface="Ebrima" panose="02000000000000000000" pitchFamily="2" charset="0"/>
                <a:ea typeface="Century Schoolbook" panose="02040604050505020304" pitchFamily="18" charset="0"/>
                <a:cs typeface="Times New Roman" panose="02020603050405020304" pitchFamily="18" charset="0"/>
              </a:rPr>
              <a:t>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F4884E39-133D-DBA3-F682-1D69A6E0DF99}"/>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2BC2264A-F627-296E-A6FD-8E1BFECAD55B}"/>
              </a:ext>
            </a:extLst>
          </p:cNvPr>
          <p:cNvPicPr>
            <a:picLocks noChangeAspect="1"/>
          </p:cNvPicPr>
          <p:nvPr/>
        </p:nvPicPr>
        <p:blipFill>
          <a:blip r:embed="rId3"/>
          <a:stretch>
            <a:fillRect/>
          </a:stretch>
        </p:blipFill>
        <p:spPr>
          <a:xfrm>
            <a:off x="208773" y="1321690"/>
            <a:ext cx="11034716" cy="158511"/>
          </a:xfrm>
          <a:prstGeom prst="rect">
            <a:avLst/>
          </a:prstGeom>
        </p:spPr>
      </p:pic>
      <p:pic>
        <p:nvPicPr>
          <p:cNvPr id="12" name="Imagen 11">
            <a:extLst>
              <a:ext uri="{FF2B5EF4-FFF2-40B4-BE49-F238E27FC236}">
                <a16:creationId xmlns:a16="http://schemas.microsoft.com/office/drawing/2014/main" id="{FD641A31-BF2B-40A4-D880-2F1BA6D38C9D}"/>
              </a:ext>
            </a:extLst>
          </p:cNvPr>
          <p:cNvPicPr>
            <a:picLocks noChangeAspect="1"/>
          </p:cNvPicPr>
          <p:nvPr/>
        </p:nvPicPr>
        <p:blipFill>
          <a:blip r:embed="rId4"/>
          <a:stretch>
            <a:fillRect/>
          </a:stretch>
        </p:blipFill>
        <p:spPr>
          <a:xfrm>
            <a:off x="8525191" y="3728498"/>
            <a:ext cx="2428924" cy="1693136"/>
          </a:xfrm>
          <a:prstGeom prst="rect">
            <a:avLst/>
          </a:prstGeom>
        </p:spPr>
      </p:pic>
      <p:pic>
        <p:nvPicPr>
          <p:cNvPr id="14" name="Imagen 13">
            <a:extLst>
              <a:ext uri="{FF2B5EF4-FFF2-40B4-BE49-F238E27FC236}">
                <a16:creationId xmlns:a16="http://schemas.microsoft.com/office/drawing/2014/main" id="{E79E61F0-F7BA-92C6-640B-05173F51C340}"/>
              </a:ext>
            </a:extLst>
          </p:cNvPr>
          <p:cNvPicPr>
            <a:picLocks noChangeAspect="1"/>
          </p:cNvPicPr>
          <p:nvPr/>
        </p:nvPicPr>
        <p:blipFill>
          <a:blip r:embed="rId5"/>
          <a:stretch>
            <a:fillRect/>
          </a:stretch>
        </p:blipFill>
        <p:spPr>
          <a:xfrm>
            <a:off x="8525190" y="5340858"/>
            <a:ext cx="2428926" cy="1366514"/>
          </a:xfrm>
          <a:prstGeom prst="rect">
            <a:avLst/>
          </a:prstGeom>
        </p:spPr>
      </p:pic>
      <p:pic>
        <p:nvPicPr>
          <p:cNvPr id="18" name="Imagen 17">
            <a:extLst>
              <a:ext uri="{FF2B5EF4-FFF2-40B4-BE49-F238E27FC236}">
                <a16:creationId xmlns:a16="http://schemas.microsoft.com/office/drawing/2014/main" id="{5F229870-2978-338F-8020-D84B865E241B}"/>
              </a:ext>
            </a:extLst>
          </p:cNvPr>
          <p:cNvPicPr>
            <a:picLocks noChangeAspect="1"/>
          </p:cNvPicPr>
          <p:nvPr/>
        </p:nvPicPr>
        <p:blipFill>
          <a:blip r:embed="rId6"/>
          <a:stretch>
            <a:fillRect/>
          </a:stretch>
        </p:blipFill>
        <p:spPr>
          <a:xfrm>
            <a:off x="515927" y="1533371"/>
            <a:ext cx="2583327" cy="1950109"/>
          </a:xfrm>
          <a:prstGeom prst="rect">
            <a:avLst/>
          </a:prstGeom>
        </p:spPr>
      </p:pic>
      <p:pic>
        <p:nvPicPr>
          <p:cNvPr id="20" name="Imagen 19">
            <a:extLst>
              <a:ext uri="{FF2B5EF4-FFF2-40B4-BE49-F238E27FC236}">
                <a16:creationId xmlns:a16="http://schemas.microsoft.com/office/drawing/2014/main" id="{39E1ABB7-D827-2A2E-C360-A0FC512C37CC}"/>
              </a:ext>
            </a:extLst>
          </p:cNvPr>
          <p:cNvPicPr>
            <a:picLocks noChangeAspect="1"/>
          </p:cNvPicPr>
          <p:nvPr/>
        </p:nvPicPr>
        <p:blipFill>
          <a:blip r:embed="rId7"/>
          <a:stretch>
            <a:fillRect/>
          </a:stretch>
        </p:blipFill>
        <p:spPr>
          <a:xfrm>
            <a:off x="5954175" y="1533371"/>
            <a:ext cx="2316559" cy="1947809"/>
          </a:xfrm>
          <a:prstGeom prst="rect">
            <a:avLst/>
          </a:prstGeom>
        </p:spPr>
      </p:pic>
      <p:pic>
        <p:nvPicPr>
          <p:cNvPr id="22" name="Imagen 21">
            <a:extLst>
              <a:ext uri="{FF2B5EF4-FFF2-40B4-BE49-F238E27FC236}">
                <a16:creationId xmlns:a16="http://schemas.microsoft.com/office/drawing/2014/main" id="{39554089-65EE-B1BC-1C8A-7B233ADACDF8}"/>
              </a:ext>
            </a:extLst>
          </p:cNvPr>
          <p:cNvPicPr>
            <a:picLocks noChangeAspect="1"/>
          </p:cNvPicPr>
          <p:nvPr/>
        </p:nvPicPr>
        <p:blipFill>
          <a:blip r:embed="rId8"/>
          <a:stretch>
            <a:fillRect/>
          </a:stretch>
        </p:blipFill>
        <p:spPr>
          <a:xfrm>
            <a:off x="3164134" y="1535671"/>
            <a:ext cx="2600465" cy="1947809"/>
          </a:xfrm>
          <a:prstGeom prst="rect">
            <a:avLst/>
          </a:prstGeom>
        </p:spPr>
      </p:pic>
      <p:pic>
        <p:nvPicPr>
          <p:cNvPr id="24" name="Imagen 23">
            <a:extLst>
              <a:ext uri="{FF2B5EF4-FFF2-40B4-BE49-F238E27FC236}">
                <a16:creationId xmlns:a16="http://schemas.microsoft.com/office/drawing/2014/main" id="{B1F2D031-C2D7-7AFA-7398-ECDEF547F900}"/>
              </a:ext>
            </a:extLst>
          </p:cNvPr>
          <p:cNvPicPr>
            <a:picLocks noChangeAspect="1"/>
          </p:cNvPicPr>
          <p:nvPr/>
        </p:nvPicPr>
        <p:blipFill>
          <a:blip r:embed="rId9"/>
          <a:stretch>
            <a:fillRect/>
          </a:stretch>
        </p:blipFill>
        <p:spPr>
          <a:xfrm>
            <a:off x="8460311" y="1517142"/>
            <a:ext cx="1716950" cy="1947809"/>
          </a:xfrm>
          <a:prstGeom prst="rect">
            <a:avLst/>
          </a:prstGeom>
        </p:spPr>
      </p:pic>
      <p:pic>
        <p:nvPicPr>
          <p:cNvPr id="26" name="Imagen 25">
            <a:extLst>
              <a:ext uri="{FF2B5EF4-FFF2-40B4-BE49-F238E27FC236}">
                <a16:creationId xmlns:a16="http://schemas.microsoft.com/office/drawing/2014/main" id="{894A79E1-EC07-B737-9E20-43AD3CBB2AA9}"/>
              </a:ext>
            </a:extLst>
          </p:cNvPr>
          <p:cNvPicPr>
            <a:picLocks noChangeAspect="1"/>
          </p:cNvPicPr>
          <p:nvPr/>
        </p:nvPicPr>
        <p:blipFill>
          <a:blip r:embed="rId10"/>
          <a:stretch>
            <a:fillRect/>
          </a:stretch>
        </p:blipFill>
        <p:spPr>
          <a:xfrm>
            <a:off x="515927" y="3821178"/>
            <a:ext cx="2769728" cy="2077297"/>
          </a:xfrm>
          <a:prstGeom prst="rect">
            <a:avLst/>
          </a:prstGeom>
        </p:spPr>
      </p:pic>
      <p:pic>
        <p:nvPicPr>
          <p:cNvPr id="28" name="Imagen 27">
            <a:extLst>
              <a:ext uri="{FF2B5EF4-FFF2-40B4-BE49-F238E27FC236}">
                <a16:creationId xmlns:a16="http://schemas.microsoft.com/office/drawing/2014/main" id="{536B2B4D-66B6-D6E4-C259-16EFCFE77D2B}"/>
              </a:ext>
            </a:extLst>
          </p:cNvPr>
          <p:cNvPicPr>
            <a:picLocks noChangeAspect="1"/>
          </p:cNvPicPr>
          <p:nvPr/>
        </p:nvPicPr>
        <p:blipFill>
          <a:blip r:embed="rId11"/>
          <a:stretch>
            <a:fillRect/>
          </a:stretch>
        </p:blipFill>
        <p:spPr>
          <a:xfrm>
            <a:off x="3285655" y="3817665"/>
            <a:ext cx="2556153" cy="2129295"/>
          </a:xfrm>
          <a:prstGeom prst="rect">
            <a:avLst/>
          </a:prstGeom>
        </p:spPr>
      </p:pic>
      <p:pic>
        <p:nvPicPr>
          <p:cNvPr id="32" name="Imagen 31">
            <a:extLst>
              <a:ext uri="{FF2B5EF4-FFF2-40B4-BE49-F238E27FC236}">
                <a16:creationId xmlns:a16="http://schemas.microsoft.com/office/drawing/2014/main" id="{090818C2-7A75-22D0-C482-7C51F25A3829}"/>
              </a:ext>
            </a:extLst>
          </p:cNvPr>
          <p:cNvPicPr>
            <a:picLocks noChangeAspect="1"/>
          </p:cNvPicPr>
          <p:nvPr/>
        </p:nvPicPr>
        <p:blipFill>
          <a:blip r:embed="rId12"/>
          <a:stretch>
            <a:fillRect/>
          </a:stretch>
        </p:blipFill>
        <p:spPr>
          <a:xfrm>
            <a:off x="5841808" y="3817665"/>
            <a:ext cx="2556153" cy="2146769"/>
          </a:xfrm>
          <a:prstGeom prst="rect">
            <a:avLst/>
          </a:prstGeom>
        </p:spPr>
      </p:pic>
    </p:spTree>
    <p:extLst>
      <p:ext uri="{BB962C8B-B14F-4D97-AF65-F5344CB8AC3E}">
        <p14:creationId xmlns:p14="http://schemas.microsoft.com/office/powerpoint/2010/main" val="2742660760"/>
      </p:ext>
    </p:extLst>
  </p:cSld>
  <p:clrMapOvr>
    <a:masterClrMapping/>
  </p:clrMapOvr>
  <p:transition>
    <p:wip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A6D872F-5B62-B772-3003-90E50CC1C5F1}"/>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7041B0B8-1754-8E2A-E3B4-FFFA1A8DE86F}"/>
              </a:ext>
            </a:extLst>
          </p:cNvPr>
          <p:cNvSpPr/>
          <p:nvPr/>
        </p:nvSpPr>
        <p:spPr>
          <a:xfrm>
            <a:off x="208773" y="2484054"/>
            <a:ext cx="2329475" cy="1648143"/>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Eventos </a:t>
            </a:r>
          </a:p>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deportivos </a:t>
            </a:r>
          </a:p>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federados.</a:t>
            </a:r>
            <a:r>
              <a:rPr lang="es-MX" sz="2800" dirty="0">
                <a:latin typeface="Ebrima" panose="02000000000000000000" pitchFamily="2" charset="0"/>
                <a:ea typeface="Century Schoolbook" panose="02040604050505020304" pitchFamily="18" charset="0"/>
                <a:cs typeface="Times New Roman" panose="02020603050405020304" pitchFamily="18" charset="0"/>
              </a:rPr>
              <a:t>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201CA502-35A8-5661-10B6-27AF2252ADD0}"/>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1CD6FBE2-7540-EF46-1D89-5B38F4B3DC23}"/>
              </a:ext>
            </a:extLst>
          </p:cNvPr>
          <p:cNvPicPr>
            <a:picLocks noChangeAspect="1"/>
          </p:cNvPicPr>
          <p:nvPr/>
        </p:nvPicPr>
        <p:blipFill>
          <a:blip r:embed="rId3"/>
          <a:stretch>
            <a:fillRect/>
          </a:stretch>
        </p:blipFill>
        <p:spPr>
          <a:xfrm flipV="1">
            <a:off x="208773" y="1484957"/>
            <a:ext cx="3385765" cy="48636"/>
          </a:xfrm>
          <a:prstGeom prst="rect">
            <a:avLst/>
          </a:prstGeom>
        </p:spPr>
      </p:pic>
      <p:pic>
        <p:nvPicPr>
          <p:cNvPr id="4" name="Imagen 3">
            <a:extLst>
              <a:ext uri="{FF2B5EF4-FFF2-40B4-BE49-F238E27FC236}">
                <a16:creationId xmlns:a16="http://schemas.microsoft.com/office/drawing/2014/main" id="{A18885BE-C89A-175C-4B8A-00C61AB6485A}"/>
              </a:ext>
            </a:extLst>
          </p:cNvPr>
          <p:cNvPicPr>
            <a:picLocks noChangeAspect="1"/>
          </p:cNvPicPr>
          <p:nvPr/>
        </p:nvPicPr>
        <p:blipFill>
          <a:blip r:embed="rId4"/>
          <a:stretch>
            <a:fillRect/>
          </a:stretch>
        </p:blipFill>
        <p:spPr>
          <a:xfrm>
            <a:off x="8071946" y="798815"/>
            <a:ext cx="3469950" cy="2917606"/>
          </a:xfrm>
          <a:prstGeom prst="rect">
            <a:avLst/>
          </a:prstGeom>
        </p:spPr>
      </p:pic>
      <p:pic>
        <p:nvPicPr>
          <p:cNvPr id="6" name="Imagen 5">
            <a:extLst>
              <a:ext uri="{FF2B5EF4-FFF2-40B4-BE49-F238E27FC236}">
                <a16:creationId xmlns:a16="http://schemas.microsoft.com/office/drawing/2014/main" id="{D747A0CC-8D64-0B2F-1AF6-76BFB5E4026D}"/>
              </a:ext>
            </a:extLst>
          </p:cNvPr>
          <p:cNvPicPr>
            <a:picLocks noChangeAspect="1"/>
          </p:cNvPicPr>
          <p:nvPr/>
        </p:nvPicPr>
        <p:blipFill>
          <a:blip r:embed="rId5"/>
          <a:stretch>
            <a:fillRect/>
          </a:stretch>
        </p:blipFill>
        <p:spPr>
          <a:xfrm>
            <a:off x="7327588" y="3761090"/>
            <a:ext cx="4214307" cy="3049611"/>
          </a:xfrm>
          <a:prstGeom prst="rect">
            <a:avLst/>
          </a:prstGeom>
        </p:spPr>
      </p:pic>
      <p:pic>
        <p:nvPicPr>
          <p:cNvPr id="13" name="Imagen 12">
            <a:extLst>
              <a:ext uri="{FF2B5EF4-FFF2-40B4-BE49-F238E27FC236}">
                <a16:creationId xmlns:a16="http://schemas.microsoft.com/office/drawing/2014/main" id="{1DD6E7B9-7AB2-EDC6-1B0E-67F56AAF56F0}"/>
              </a:ext>
            </a:extLst>
          </p:cNvPr>
          <p:cNvPicPr>
            <a:picLocks noChangeAspect="1"/>
          </p:cNvPicPr>
          <p:nvPr/>
        </p:nvPicPr>
        <p:blipFill>
          <a:blip r:embed="rId6"/>
          <a:stretch>
            <a:fillRect/>
          </a:stretch>
        </p:blipFill>
        <p:spPr>
          <a:xfrm>
            <a:off x="3594538" y="3761091"/>
            <a:ext cx="3610175" cy="3049611"/>
          </a:xfrm>
          <a:prstGeom prst="rect">
            <a:avLst/>
          </a:prstGeom>
        </p:spPr>
      </p:pic>
      <p:pic>
        <p:nvPicPr>
          <p:cNvPr id="16" name="Imagen 15">
            <a:extLst>
              <a:ext uri="{FF2B5EF4-FFF2-40B4-BE49-F238E27FC236}">
                <a16:creationId xmlns:a16="http://schemas.microsoft.com/office/drawing/2014/main" id="{7C30C19C-3B5D-A0EA-B9E3-324F11BCBBBA}"/>
              </a:ext>
            </a:extLst>
          </p:cNvPr>
          <p:cNvPicPr>
            <a:picLocks noChangeAspect="1"/>
          </p:cNvPicPr>
          <p:nvPr/>
        </p:nvPicPr>
        <p:blipFill>
          <a:blip r:embed="rId7"/>
          <a:stretch>
            <a:fillRect/>
          </a:stretch>
        </p:blipFill>
        <p:spPr>
          <a:xfrm>
            <a:off x="3594537" y="869755"/>
            <a:ext cx="4214307" cy="2853558"/>
          </a:xfrm>
          <a:prstGeom prst="rect">
            <a:avLst/>
          </a:prstGeom>
        </p:spPr>
      </p:pic>
    </p:spTree>
    <p:extLst>
      <p:ext uri="{BB962C8B-B14F-4D97-AF65-F5344CB8AC3E}">
        <p14:creationId xmlns:p14="http://schemas.microsoft.com/office/powerpoint/2010/main" val="4196940934"/>
      </p:ext>
    </p:extLst>
  </p:cSld>
  <p:clrMapOvr>
    <a:masterClrMapping/>
  </p:clrMapOvr>
  <p:transition>
    <p:wip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ABEE3DF-BD76-A7AF-6663-FF609290CA39}"/>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1F47E0A3-5240-00B5-D04E-707E09158629}"/>
              </a:ext>
            </a:extLst>
          </p:cNvPr>
          <p:cNvSpPr/>
          <p:nvPr/>
        </p:nvSpPr>
        <p:spPr>
          <a:xfrm>
            <a:off x="2787332" y="555907"/>
            <a:ext cx="7190045"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Eventos deportivos federados.</a:t>
            </a:r>
            <a:r>
              <a:rPr lang="es-MX" sz="2800" dirty="0">
                <a:latin typeface="Ebrima" panose="02000000000000000000" pitchFamily="2" charset="0"/>
                <a:ea typeface="Century Schoolbook" panose="02040604050505020304" pitchFamily="18" charset="0"/>
                <a:cs typeface="Times New Roman" panose="02020603050405020304" pitchFamily="18" charset="0"/>
              </a:rPr>
              <a:t>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811F991C-04F9-3C71-72E6-622B0D5410B8}"/>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9501B825-FAF6-6960-C20B-009F60022EDE}"/>
              </a:ext>
            </a:extLst>
          </p:cNvPr>
          <p:cNvPicPr>
            <a:picLocks noChangeAspect="1"/>
          </p:cNvPicPr>
          <p:nvPr/>
        </p:nvPicPr>
        <p:blipFill>
          <a:blip r:embed="rId3"/>
          <a:stretch>
            <a:fillRect/>
          </a:stretch>
        </p:blipFill>
        <p:spPr>
          <a:xfrm>
            <a:off x="208773" y="1321690"/>
            <a:ext cx="11034716" cy="158511"/>
          </a:xfrm>
          <a:prstGeom prst="rect">
            <a:avLst/>
          </a:prstGeom>
        </p:spPr>
      </p:pic>
      <p:pic>
        <p:nvPicPr>
          <p:cNvPr id="4" name="Imagen 3">
            <a:extLst>
              <a:ext uri="{FF2B5EF4-FFF2-40B4-BE49-F238E27FC236}">
                <a16:creationId xmlns:a16="http://schemas.microsoft.com/office/drawing/2014/main" id="{F9F70B05-FE54-DE5D-5431-7A6EE96140EF}"/>
              </a:ext>
            </a:extLst>
          </p:cNvPr>
          <p:cNvPicPr>
            <a:picLocks noChangeAspect="1"/>
          </p:cNvPicPr>
          <p:nvPr/>
        </p:nvPicPr>
        <p:blipFill>
          <a:blip r:embed="rId4"/>
          <a:stretch>
            <a:fillRect/>
          </a:stretch>
        </p:blipFill>
        <p:spPr>
          <a:xfrm>
            <a:off x="515927" y="1612898"/>
            <a:ext cx="4294689" cy="2617076"/>
          </a:xfrm>
          <a:prstGeom prst="rect">
            <a:avLst/>
          </a:prstGeom>
        </p:spPr>
      </p:pic>
      <p:pic>
        <p:nvPicPr>
          <p:cNvPr id="8" name="Imagen 7">
            <a:extLst>
              <a:ext uri="{FF2B5EF4-FFF2-40B4-BE49-F238E27FC236}">
                <a16:creationId xmlns:a16="http://schemas.microsoft.com/office/drawing/2014/main" id="{C56E1319-9F7F-8870-145C-18B12F664DF2}"/>
              </a:ext>
            </a:extLst>
          </p:cNvPr>
          <p:cNvPicPr>
            <a:picLocks noChangeAspect="1"/>
          </p:cNvPicPr>
          <p:nvPr/>
        </p:nvPicPr>
        <p:blipFill>
          <a:blip r:embed="rId5"/>
          <a:stretch>
            <a:fillRect/>
          </a:stretch>
        </p:blipFill>
        <p:spPr>
          <a:xfrm>
            <a:off x="4903923" y="1612898"/>
            <a:ext cx="3940115" cy="2628026"/>
          </a:xfrm>
          <a:prstGeom prst="rect">
            <a:avLst/>
          </a:prstGeom>
        </p:spPr>
      </p:pic>
      <p:pic>
        <p:nvPicPr>
          <p:cNvPr id="13" name="Imagen 12">
            <a:extLst>
              <a:ext uri="{FF2B5EF4-FFF2-40B4-BE49-F238E27FC236}">
                <a16:creationId xmlns:a16="http://schemas.microsoft.com/office/drawing/2014/main" id="{7C3083D7-F4F0-2185-DAA0-46F324830DD8}"/>
              </a:ext>
            </a:extLst>
          </p:cNvPr>
          <p:cNvPicPr>
            <a:picLocks noChangeAspect="1"/>
          </p:cNvPicPr>
          <p:nvPr/>
        </p:nvPicPr>
        <p:blipFill>
          <a:blip r:embed="rId6"/>
          <a:stretch>
            <a:fillRect/>
          </a:stretch>
        </p:blipFill>
        <p:spPr>
          <a:xfrm>
            <a:off x="8948711" y="1612898"/>
            <a:ext cx="3017890" cy="2617076"/>
          </a:xfrm>
          <a:prstGeom prst="rect">
            <a:avLst/>
          </a:prstGeom>
        </p:spPr>
      </p:pic>
      <p:pic>
        <p:nvPicPr>
          <p:cNvPr id="16" name="Imagen 15">
            <a:extLst>
              <a:ext uri="{FF2B5EF4-FFF2-40B4-BE49-F238E27FC236}">
                <a16:creationId xmlns:a16="http://schemas.microsoft.com/office/drawing/2014/main" id="{6117E4A3-D229-E929-EF0D-79946F428ECD}"/>
              </a:ext>
            </a:extLst>
          </p:cNvPr>
          <p:cNvPicPr>
            <a:picLocks noChangeAspect="1"/>
          </p:cNvPicPr>
          <p:nvPr/>
        </p:nvPicPr>
        <p:blipFill>
          <a:blip r:embed="rId7"/>
          <a:stretch>
            <a:fillRect/>
          </a:stretch>
        </p:blipFill>
        <p:spPr>
          <a:xfrm>
            <a:off x="515927" y="4294119"/>
            <a:ext cx="1731302" cy="2484379"/>
          </a:xfrm>
          <a:prstGeom prst="rect">
            <a:avLst/>
          </a:prstGeom>
        </p:spPr>
      </p:pic>
      <p:pic>
        <p:nvPicPr>
          <p:cNvPr id="19" name="Imagen 18">
            <a:extLst>
              <a:ext uri="{FF2B5EF4-FFF2-40B4-BE49-F238E27FC236}">
                <a16:creationId xmlns:a16="http://schemas.microsoft.com/office/drawing/2014/main" id="{09D9DBE9-38B0-870F-E3E2-BA8D15FCD708}"/>
              </a:ext>
            </a:extLst>
          </p:cNvPr>
          <p:cNvPicPr>
            <a:picLocks noChangeAspect="1"/>
          </p:cNvPicPr>
          <p:nvPr/>
        </p:nvPicPr>
        <p:blipFill>
          <a:blip r:embed="rId8"/>
          <a:stretch>
            <a:fillRect/>
          </a:stretch>
        </p:blipFill>
        <p:spPr>
          <a:xfrm>
            <a:off x="5726131" y="4294120"/>
            <a:ext cx="1397463" cy="2484379"/>
          </a:xfrm>
          <a:prstGeom prst="rect">
            <a:avLst/>
          </a:prstGeom>
        </p:spPr>
      </p:pic>
      <p:pic>
        <p:nvPicPr>
          <p:cNvPr id="23" name="Imagen 22">
            <a:extLst>
              <a:ext uri="{FF2B5EF4-FFF2-40B4-BE49-F238E27FC236}">
                <a16:creationId xmlns:a16="http://schemas.microsoft.com/office/drawing/2014/main" id="{422EEEE2-6B0F-AE0C-C78D-55FDDE0118EE}"/>
              </a:ext>
            </a:extLst>
          </p:cNvPr>
          <p:cNvPicPr>
            <a:picLocks noChangeAspect="1"/>
          </p:cNvPicPr>
          <p:nvPr/>
        </p:nvPicPr>
        <p:blipFill>
          <a:blip r:embed="rId9"/>
          <a:stretch>
            <a:fillRect/>
          </a:stretch>
        </p:blipFill>
        <p:spPr>
          <a:xfrm>
            <a:off x="4094500" y="4294120"/>
            <a:ext cx="1397463" cy="2484379"/>
          </a:xfrm>
          <a:prstGeom prst="rect">
            <a:avLst/>
          </a:prstGeom>
        </p:spPr>
      </p:pic>
      <p:pic>
        <p:nvPicPr>
          <p:cNvPr id="26" name="Imagen 25">
            <a:extLst>
              <a:ext uri="{FF2B5EF4-FFF2-40B4-BE49-F238E27FC236}">
                <a16:creationId xmlns:a16="http://schemas.microsoft.com/office/drawing/2014/main" id="{606BA789-B99C-E154-F0A1-C2F000C4B80A}"/>
              </a:ext>
            </a:extLst>
          </p:cNvPr>
          <p:cNvPicPr>
            <a:picLocks noChangeAspect="1"/>
          </p:cNvPicPr>
          <p:nvPr/>
        </p:nvPicPr>
        <p:blipFill>
          <a:blip r:embed="rId10"/>
          <a:stretch>
            <a:fillRect/>
          </a:stretch>
        </p:blipFill>
        <p:spPr>
          <a:xfrm>
            <a:off x="2472133" y="4294120"/>
            <a:ext cx="1397463" cy="2484379"/>
          </a:xfrm>
          <a:prstGeom prst="rect">
            <a:avLst/>
          </a:prstGeom>
        </p:spPr>
      </p:pic>
      <p:pic>
        <p:nvPicPr>
          <p:cNvPr id="28" name="Imagen 27">
            <a:extLst>
              <a:ext uri="{FF2B5EF4-FFF2-40B4-BE49-F238E27FC236}">
                <a16:creationId xmlns:a16="http://schemas.microsoft.com/office/drawing/2014/main" id="{3565D126-B1F6-3D9D-4FD8-1723E419D649}"/>
              </a:ext>
            </a:extLst>
          </p:cNvPr>
          <p:cNvPicPr>
            <a:picLocks noChangeAspect="1"/>
          </p:cNvPicPr>
          <p:nvPr/>
        </p:nvPicPr>
        <p:blipFill>
          <a:blip r:embed="rId11"/>
          <a:stretch>
            <a:fillRect/>
          </a:stretch>
        </p:blipFill>
        <p:spPr>
          <a:xfrm>
            <a:off x="9853449" y="4362670"/>
            <a:ext cx="2008306" cy="2364887"/>
          </a:xfrm>
          <a:prstGeom prst="rect">
            <a:avLst/>
          </a:prstGeom>
        </p:spPr>
      </p:pic>
      <p:pic>
        <p:nvPicPr>
          <p:cNvPr id="30" name="Imagen 29">
            <a:extLst>
              <a:ext uri="{FF2B5EF4-FFF2-40B4-BE49-F238E27FC236}">
                <a16:creationId xmlns:a16="http://schemas.microsoft.com/office/drawing/2014/main" id="{9C8F85B4-BF13-F66B-E447-13C4A6ECBCAC}"/>
              </a:ext>
            </a:extLst>
          </p:cNvPr>
          <p:cNvPicPr>
            <a:picLocks noChangeAspect="1"/>
          </p:cNvPicPr>
          <p:nvPr/>
        </p:nvPicPr>
        <p:blipFill>
          <a:blip r:embed="rId12"/>
          <a:stretch>
            <a:fillRect/>
          </a:stretch>
        </p:blipFill>
        <p:spPr>
          <a:xfrm>
            <a:off x="7167816" y="4353864"/>
            <a:ext cx="2641411" cy="2364888"/>
          </a:xfrm>
          <a:prstGeom prst="rect">
            <a:avLst/>
          </a:prstGeom>
        </p:spPr>
      </p:pic>
    </p:spTree>
    <p:extLst>
      <p:ext uri="{BB962C8B-B14F-4D97-AF65-F5344CB8AC3E}">
        <p14:creationId xmlns:p14="http://schemas.microsoft.com/office/powerpoint/2010/main" val="1185305326"/>
      </p:ext>
    </p:extLst>
  </p:cSld>
  <p:clrMapOvr>
    <a:masterClrMapping/>
  </p:clrMapOvr>
  <p:transition>
    <p:wip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97CD32E-5940-17E1-47CF-C630221E13A2}"/>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F742CE50-B34C-ED62-AA4A-4D4BB41197FC}"/>
              </a:ext>
            </a:extLst>
          </p:cNvPr>
          <p:cNvSpPr/>
          <p:nvPr/>
        </p:nvSpPr>
        <p:spPr>
          <a:xfrm>
            <a:off x="2787332" y="555907"/>
            <a:ext cx="7190045"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Eventos deportivos federados.</a:t>
            </a:r>
            <a:r>
              <a:rPr lang="es-MX" sz="2800" dirty="0">
                <a:latin typeface="Ebrima" panose="02000000000000000000" pitchFamily="2" charset="0"/>
                <a:ea typeface="Century Schoolbook" panose="02040604050505020304" pitchFamily="18" charset="0"/>
                <a:cs typeface="Times New Roman" panose="02020603050405020304" pitchFamily="18" charset="0"/>
              </a:rPr>
              <a:t>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CCE0E670-5A51-0383-DDC4-E52CD82347CF}"/>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13686037-9D4F-908D-7C01-D2BE2ED613D0}"/>
              </a:ext>
            </a:extLst>
          </p:cNvPr>
          <p:cNvPicPr>
            <a:picLocks noChangeAspect="1"/>
          </p:cNvPicPr>
          <p:nvPr/>
        </p:nvPicPr>
        <p:blipFill>
          <a:blip r:embed="rId3"/>
          <a:stretch>
            <a:fillRect/>
          </a:stretch>
        </p:blipFill>
        <p:spPr>
          <a:xfrm>
            <a:off x="208773" y="1321690"/>
            <a:ext cx="11034716" cy="158511"/>
          </a:xfrm>
          <a:prstGeom prst="rect">
            <a:avLst/>
          </a:prstGeom>
        </p:spPr>
      </p:pic>
      <p:pic>
        <p:nvPicPr>
          <p:cNvPr id="4" name="Imagen 3">
            <a:extLst>
              <a:ext uri="{FF2B5EF4-FFF2-40B4-BE49-F238E27FC236}">
                <a16:creationId xmlns:a16="http://schemas.microsoft.com/office/drawing/2014/main" id="{A4E04CD7-0CC5-0963-2A7A-786D9973AFE6}"/>
              </a:ext>
            </a:extLst>
          </p:cNvPr>
          <p:cNvPicPr>
            <a:picLocks noChangeAspect="1"/>
          </p:cNvPicPr>
          <p:nvPr/>
        </p:nvPicPr>
        <p:blipFill>
          <a:blip r:embed="rId4"/>
          <a:stretch>
            <a:fillRect/>
          </a:stretch>
        </p:blipFill>
        <p:spPr>
          <a:xfrm>
            <a:off x="504764" y="1627545"/>
            <a:ext cx="3452650" cy="2343351"/>
          </a:xfrm>
          <a:prstGeom prst="rect">
            <a:avLst/>
          </a:prstGeom>
        </p:spPr>
      </p:pic>
      <p:pic>
        <p:nvPicPr>
          <p:cNvPr id="8" name="Imagen 7">
            <a:extLst>
              <a:ext uri="{FF2B5EF4-FFF2-40B4-BE49-F238E27FC236}">
                <a16:creationId xmlns:a16="http://schemas.microsoft.com/office/drawing/2014/main" id="{B02B1A3C-4500-D74A-0417-AB7165925D3C}"/>
              </a:ext>
            </a:extLst>
          </p:cNvPr>
          <p:cNvPicPr>
            <a:picLocks noChangeAspect="1"/>
          </p:cNvPicPr>
          <p:nvPr/>
        </p:nvPicPr>
        <p:blipFill>
          <a:blip r:embed="rId5"/>
          <a:stretch>
            <a:fillRect/>
          </a:stretch>
        </p:blipFill>
        <p:spPr>
          <a:xfrm>
            <a:off x="8065085" y="1668005"/>
            <a:ext cx="2279517" cy="2304270"/>
          </a:xfrm>
          <a:prstGeom prst="rect">
            <a:avLst/>
          </a:prstGeom>
        </p:spPr>
      </p:pic>
      <p:pic>
        <p:nvPicPr>
          <p:cNvPr id="13" name="Imagen 12">
            <a:extLst>
              <a:ext uri="{FF2B5EF4-FFF2-40B4-BE49-F238E27FC236}">
                <a16:creationId xmlns:a16="http://schemas.microsoft.com/office/drawing/2014/main" id="{94D0B6EA-C68F-D0BE-61F8-850634FF3338}"/>
              </a:ext>
            </a:extLst>
          </p:cNvPr>
          <p:cNvPicPr>
            <a:picLocks noChangeAspect="1"/>
          </p:cNvPicPr>
          <p:nvPr/>
        </p:nvPicPr>
        <p:blipFill>
          <a:blip r:embed="rId6"/>
          <a:stretch>
            <a:fillRect/>
          </a:stretch>
        </p:blipFill>
        <p:spPr>
          <a:xfrm>
            <a:off x="4284924" y="1668005"/>
            <a:ext cx="3452650" cy="2302891"/>
          </a:xfrm>
          <a:prstGeom prst="rect">
            <a:avLst/>
          </a:prstGeom>
        </p:spPr>
      </p:pic>
      <p:pic>
        <p:nvPicPr>
          <p:cNvPr id="16" name="Imagen 15">
            <a:extLst>
              <a:ext uri="{FF2B5EF4-FFF2-40B4-BE49-F238E27FC236}">
                <a16:creationId xmlns:a16="http://schemas.microsoft.com/office/drawing/2014/main" id="{A8BD6AF8-1B1C-4E71-92B7-E39F362B8750}"/>
              </a:ext>
            </a:extLst>
          </p:cNvPr>
          <p:cNvPicPr>
            <a:picLocks noChangeAspect="1"/>
          </p:cNvPicPr>
          <p:nvPr/>
        </p:nvPicPr>
        <p:blipFill>
          <a:blip r:embed="rId7"/>
          <a:stretch>
            <a:fillRect/>
          </a:stretch>
        </p:blipFill>
        <p:spPr>
          <a:xfrm>
            <a:off x="4876595" y="4064457"/>
            <a:ext cx="1909420" cy="2545893"/>
          </a:xfrm>
          <a:prstGeom prst="rect">
            <a:avLst/>
          </a:prstGeom>
        </p:spPr>
      </p:pic>
      <p:pic>
        <p:nvPicPr>
          <p:cNvPr id="23" name="Imagen 22">
            <a:extLst>
              <a:ext uri="{FF2B5EF4-FFF2-40B4-BE49-F238E27FC236}">
                <a16:creationId xmlns:a16="http://schemas.microsoft.com/office/drawing/2014/main" id="{E7DD8960-30A9-72B7-0251-6C078C8A8F5F}"/>
              </a:ext>
            </a:extLst>
          </p:cNvPr>
          <p:cNvPicPr>
            <a:picLocks noChangeAspect="1"/>
          </p:cNvPicPr>
          <p:nvPr/>
        </p:nvPicPr>
        <p:blipFill>
          <a:blip r:embed="rId8"/>
          <a:stretch>
            <a:fillRect/>
          </a:stretch>
        </p:blipFill>
        <p:spPr>
          <a:xfrm>
            <a:off x="7006581" y="4064457"/>
            <a:ext cx="3338021" cy="2545893"/>
          </a:xfrm>
          <a:prstGeom prst="rect">
            <a:avLst/>
          </a:prstGeom>
        </p:spPr>
      </p:pic>
      <p:pic>
        <p:nvPicPr>
          <p:cNvPr id="26" name="Imagen 25">
            <a:extLst>
              <a:ext uri="{FF2B5EF4-FFF2-40B4-BE49-F238E27FC236}">
                <a16:creationId xmlns:a16="http://schemas.microsoft.com/office/drawing/2014/main" id="{A0CAE68E-E4E8-6AD4-A7E5-A00761086B4E}"/>
              </a:ext>
            </a:extLst>
          </p:cNvPr>
          <p:cNvPicPr>
            <a:picLocks noChangeAspect="1"/>
          </p:cNvPicPr>
          <p:nvPr/>
        </p:nvPicPr>
        <p:blipFill>
          <a:blip r:embed="rId9"/>
          <a:stretch>
            <a:fillRect/>
          </a:stretch>
        </p:blipFill>
        <p:spPr>
          <a:xfrm>
            <a:off x="504764" y="4064458"/>
            <a:ext cx="4151265" cy="2545893"/>
          </a:xfrm>
          <a:prstGeom prst="rect">
            <a:avLst/>
          </a:prstGeom>
        </p:spPr>
      </p:pic>
    </p:spTree>
    <p:extLst>
      <p:ext uri="{BB962C8B-B14F-4D97-AF65-F5344CB8AC3E}">
        <p14:creationId xmlns:p14="http://schemas.microsoft.com/office/powerpoint/2010/main" val="2002595250"/>
      </p:ext>
    </p:extLst>
  </p:cSld>
  <p:clrMapOvr>
    <a:masterClrMapping/>
  </p:clrMapOvr>
  <p:transition>
    <p:wip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A698E3B-F8FC-0BCB-7502-A75CA4823403}"/>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EA3B5065-E782-6B55-9C61-D065BFC4389C}"/>
              </a:ext>
            </a:extLst>
          </p:cNvPr>
          <p:cNvSpPr/>
          <p:nvPr/>
        </p:nvSpPr>
        <p:spPr>
          <a:xfrm>
            <a:off x="2787332" y="555907"/>
            <a:ext cx="7190045"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Eventos deportivos federados.</a:t>
            </a:r>
            <a:r>
              <a:rPr lang="es-MX" sz="2800" dirty="0">
                <a:latin typeface="Ebrima" panose="02000000000000000000" pitchFamily="2" charset="0"/>
                <a:ea typeface="Century Schoolbook" panose="02040604050505020304" pitchFamily="18" charset="0"/>
                <a:cs typeface="Times New Roman" panose="02020603050405020304" pitchFamily="18" charset="0"/>
              </a:rPr>
              <a:t>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4D78CFE4-E09F-A78A-A08E-ED52910C443C}"/>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896882B4-0B04-4A1A-9A50-F5C18465A476}"/>
              </a:ext>
            </a:extLst>
          </p:cNvPr>
          <p:cNvPicPr>
            <a:picLocks noChangeAspect="1"/>
          </p:cNvPicPr>
          <p:nvPr/>
        </p:nvPicPr>
        <p:blipFill>
          <a:blip r:embed="rId3"/>
          <a:stretch>
            <a:fillRect/>
          </a:stretch>
        </p:blipFill>
        <p:spPr>
          <a:xfrm>
            <a:off x="208773" y="1321690"/>
            <a:ext cx="11034716" cy="158511"/>
          </a:xfrm>
          <a:prstGeom prst="rect">
            <a:avLst/>
          </a:prstGeom>
        </p:spPr>
      </p:pic>
      <p:pic>
        <p:nvPicPr>
          <p:cNvPr id="6" name="Imagen 5">
            <a:extLst>
              <a:ext uri="{FF2B5EF4-FFF2-40B4-BE49-F238E27FC236}">
                <a16:creationId xmlns:a16="http://schemas.microsoft.com/office/drawing/2014/main" id="{524CDBD2-2B6B-2990-9620-6124CCBCE560}"/>
              </a:ext>
            </a:extLst>
          </p:cNvPr>
          <p:cNvPicPr>
            <a:picLocks noChangeAspect="1"/>
          </p:cNvPicPr>
          <p:nvPr/>
        </p:nvPicPr>
        <p:blipFill>
          <a:blip r:embed="rId4"/>
          <a:stretch>
            <a:fillRect/>
          </a:stretch>
        </p:blipFill>
        <p:spPr>
          <a:xfrm>
            <a:off x="1320668" y="1612898"/>
            <a:ext cx="2403235" cy="2273757"/>
          </a:xfrm>
          <a:prstGeom prst="rect">
            <a:avLst/>
          </a:prstGeom>
        </p:spPr>
      </p:pic>
      <p:pic>
        <p:nvPicPr>
          <p:cNvPr id="10" name="Imagen 9">
            <a:extLst>
              <a:ext uri="{FF2B5EF4-FFF2-40B4-BE49-F238E27FC236}">
                <a16:creationId xmlns:a16="http://schemas.microsoft.com/office/drawing/2014/main" id="{427B0FC3-38E1-5391-0F9E-9B275F0B895C}"/>
              </a:ext>
            </a:extLst>
          </p:cNvPr>
          <p:cNvPicPr>
            <a:picLocks noChangeAspect="1"/>
          </p:cNvPicPr>
          <p:nvPr/>
        </p:nvPicPr>
        <p:blipFill>
          <a:blip r:embed="rId5"/>
          <a:stretch>
            <a:fillRect/>
          </a:stretch>
        </p:blipFill>
        <p:spPr>
          <a:xfrm>
            <a:off x="3894432" y="1612898"/>
            <a:ext cx="3411968" cy="2273757"/>
          </a:xfrm>
          <a:prstGeom prst="rect">
            <a:avLst/>
          </a:prstGeom>
        </p:spPr>
      </p:pic>
      <p:pic>
        <p:nvPicPr>
          <p:cNvPr id="12" name="Imagen 11">
            <a:extLst>
              <a:ext uri="{FF2B5EF4-FFF2-40B4-BE49-F238E27FC236}">
                <a16:creationId xmlns:a16="http://schemas.microsoft.com/office/drawing/2014/main" id="{2588DFFF-8BEE-0E72-A934-36F339C09C9E}"/>
              </a:ext>
            </a:extLst>
          </p:cNvPr>
          <p:cNvPicPr>
            <a:picLocks noChangeAspect="1"/>
          </p:cNvPicPr>
          <p:nvPr/>
        </p:nvPicPr>
        <p:blipFill>
          <a:blip r:embed="rId6"/>
          <a:stretch>
            <a:fillRect/>
          </a:stretch>
        </p:blipFill>
        <p:spPr>
          <a:xfrm>
            <a:off x="7476929" y="1612898"/>
            <a:ext cx="3412754" cy="2246285"/>
          </a:xfrm>
          <a:prstGeom prst="rect">
            <a:avLst/>
          </a:prstGeom>
        </p:spPr>
      </p:pic>
      <p:pic>
        <p:nvPicPr>
          <p:cNvPr id="14" name="Imagen 13">
            <a:extLst>
              <a:ext uri="{FF2B5EF4-FFF2-40B4-BE49-F238E27FC236}">
                <a16:creationId xmlns:a16="http://schemas.microsoft.com/office/drawing/2014/main" id="{9DF45849-514A-5DA8-9620-6067B78210A1}"/>
              </a:ext>
            </a:extLst>
          </p:cNvPr>
          <p:cNvPicPr>
            <a:picLocks noChangeAspect="1"/>
          </p:cNvPicPr>
          <p:nvPr/>
        </p:nvPicPr>
        <p:blipFill>
          <a:blip r:embed="rId7"/>
          <a:stretch>
            <a:fillRect/>
          </a:stretch>
        </p:blipFill>
        <p:spPr>
          <a:xfrm>
            <a:off x="1320668" y="4019352"/>
            <a:ext cx="1868855" cy="2491807"/>
          </a:xfrm>
          <a:prstGeom prst="rect">
            <a:avLst/>
          </a:prstGeom>
        </p:spPr>
      </p:pic>
      <p:pic>
        <p:nvPicPr>
          <p:cNvPr id="16" name="Imagen 15">
            <a:extLst>
              <a:ext uri="{FF2B5EF4-FFF2-40B4-BE49-F238E27FC236}">
                <a16:creationId xmlns:a16="http://schemas.microsoft.com/office/drawing/2014/main" id="{82A11EC9-AA86-AE65-8038-85F7635B52A3}"/>
              </a:ext>
            </a:extLst>
          </p:cNvPr>
          <p:cNvPicPr>
            <a:picLocks noChangeAspect="1"/>
          </p:cNvPicPr>
          <p:nvPr/>
        </p:nvPicPr>
        <p:blipFill>
          <a:blip r:embed="rId8"/>
          <a:stretch>
            <a:fillRect/>
          </a:stretch>
        </p:blipFill>
        <p:spPr>
          <a:xfrm>
            <a:off x="3384547" y="4019352"/>
            <a:ext cx="3536515" cy="2491807"/>
          </a:xfrm>
          <a:prstGeom prst="rect">
            <a:avLst/>
          </a:prstGeom>
        </p:spPr>
      </p:pic>
      <p:pic>
        <p:nvPicPr>
          <p:cNvPr id="20" name="Imagen 19">
            <a:extLst>
              <a:ext uri="{FF2B5EF4-FFF2-40B4-BE49-F238E27FC236}">
                <a16:creationId xmlns:a16="http://schemas.microsoft.com/office/drawing/2014/main" id="{5A7798CA-7BED-ECE7-1CEB-1807CA57C190}"/>
              </a:ext>
            </a:extLst>
          </p:cNvPr>
          <p:cNvPicPr>
            <a:picLocks noChangeAspect="1"/>
          </p:cNvPicPr>
          <p:nvPr/>
        </p:nvPicPr>
        <p:blipFill>
          <a:blip r:embed="rId9"/>
          <a:stretch>
            <a:fillRect/>
          </a:stretch>
        </p:blipFill>
        <p:spPr>
          <a:xfrm>
            <a:off x="7086468" y="4019352"/>
            <a:ext cx="3784864" cy="2491807"/>
          </a:xfrm>
          <a:prstGeom prst="rect">
            <a:avLst/>
          </a:prstGeom>
        </p:spPr>
      </p:pic>
    </p:spTree>
    <p:extLst>
      <p:ext uri="{BB962C8B-B14F-4D97-AF65-F5344CB8AC3E}">
        <p14:creationId xmlns:p14="http://schemas.microsoft.com/office/powerpoint/2010/main" val="2201028644"/>
      </p:ext>
    </p:extLst>
  </p:cSld>
  <p:clrMapOvr>
    <a:masterClrMapping/>
  </p:clrMapOvr>
  <p:transition>
    <p:wip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1991D62-8B5A-3575-3B17-54CB7D56044B}"/>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01947C26-08E6-FA6F-BC4E-970872D5E46B}"/>
              </a:ext>
            </a:extLst>
          </p:cNvPr>
          <p:cNvSpPr/>
          <p:nvPr/>
        </p:nvSpPr>
        <p:spPr>
          <a:xfrm>
            <a:off x="2787332" y="555907"/>
            <a:ext cx="7190045"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Eventos deportivos federados.</a:t>
            </a:r>
            <a:r>
              <a:rPr lang="es-MX" sz="2800" dirty="0">
                <a:latin typeface="Ebrima" panose="02000000000000000000" pitchFamily="2" charset="0"/>
                <a:ea typeface="Century Schoolbook" panose="02040604050505020304" pitchFamily="18" charset="0"/>
                <a:cs typeface="Times New Roman" panose="02020603050405020304" pitchFamily="18" charset="0"/>
              </a:rPr>
              <a:t>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39DD22A3-0BDB-0BDA-B6B1-92715AE50EB7}"/>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1FD84423-80E4-9842-0AEE-10B25DED138A}"/>
              </a:ext>
            </a:extLst>
          </p:cNvPr>
          <p:cNvPicPr>
            <a:picLocks noChangeAspect="1"/>
          </p:cNvPicPr>
          <p:nvPr/>
        </p:nvPicPr>
        <p:blipFill>
          <a:blip r:embed="rId3"/>
          <a:stretch>
            <a:fillRect/>
          </a:stretch>
        </p:blipFill>
        <p:spPr>
          <a:xfrm>
            <a:off x="208773" y="1321690"/>
            <a:ext cx="11034716" cy="158511"/>
          </a:xfrm>
          <a:prstGeom prst="rect">
            <a:avLst/>
          </a:prstGeom>
        </p:spPr>
      </p:pic>
      <p:pic>
        <p:nvPicPr>
          <p:cNvPr id="4" name="Imagen 3">
            <a:extLst>
              <a:ext uri="{FF2B5EF4-FFF2-40B4-BE49-F238E27FC236}">
                <a16:creationId xmlns:a16="http://schemas.microsoft.com/office/drawing/2014/main" id="{B8B4CD79-AEEB-528C-EDAA-86776E5392F8}"/>
              </a:ext>
            </a:extLst>
          </p:cNvPr>
          <p:cNvPicPr>
            <a:picLocks noChangeAspect="1"/>
          </p:cNvPicPr>
          <p:nvPr/>
        </p:nvPicPr>
        <p:blipFill>
          <a:blip r:embed="rId4"/>
          <a:stretch>
            <a:fillRect/>
          </a:stretch>
        </p:blipFill>
        <p:spPr>
          <a:xfrm>
            <a:off x="7625075" y="1725072"/>
            <a:ext cx="3618414" cy="2413454"/>
          </a:xfrm>
          <a:prstGeom prst="rect">
            <a:avLst/>
          </a:prstGeom>
        </p:spPr>
      </p:pic>
      <p:pic>
        <p:nvPicPr>
          <p:cNvPr id="10" name="Imagen 9">
            <a:extLst>
              <a:ext uri="{FF2B5EF4-FFF2-40B4-BE49-F238E27FC236}">
                <a16:creationId xmlns:a16="http://schemas.microsoft.com/office/drawing/2014/main" id="{1CB7DAE5-60E6-8FB6-489E-C3DFBBA539D0}"/>
              </a:ext>
            </a:extLst>
          </p:cNvPr>
          <p:cNvPicPr>
            <a:picLocks noChangeAspect="1"/>
          </p:cNvPicPr>
          <p:nvPr/>
        </p:nvPicPr>
        <p:blipFill>
          <a:blip r:embed="rId5"/>
          <a:stretch>
            <a:fillRect/>
          </a:stretch>
        </p:blipFill>
        <p:spPr>
          <a:xfrm>
            <a:off x="388158" y="1725072"/>
            <a:ext cx="3618414" cy="2413454"/>
          </a:xfrm>
          <a:prstGeom prst="rect">
            <a:avLst/>
          </a:prstGeom>
        </p:spPr>
      </p:pic>
      <p:pic>
        <p:nvPicPr>
          <p:cNvPr id="12" name="Imagen 11">
            <a:extLst>
              <a:ext uri="{FF2B5EF4-FFF2-40B4-BE49-F238E27FC236}">
                <a16:creationId xmlns:a16="http://schemas.microsoft.com/office/drawing/2014/main" id="{04F693E9-951F-1CEE-E7CF-12A02F86C939}"/>
              </a:ext>
            </a:extLst>
          </p:cNvPr>
          <p:cNvPicPr>
            <a:picLocks noChangeAspect="1"/>
          </p:cNvPicPr>
          <p:nvPr/>
        </p:nvPicPr>
        <p:blipFill>
          <a:blip r:embed="rId6"/>
          <a:stretch>
            <a:fillRect/>
          </a:stretch>
        </p:blipFill>
        <p:spPr>
          <a:xfrm>
            <a:off x="4070501" y="1725072"/>
            <a:ext cx="3490644" cy="2413454"/>
          </a:xfrm>
          <a:prstGeom prst="rect">
            <a:avLst/>
          </a:prstGeom>
        </p:spPr>
      </p:pic>
      <p:pic>
        <p:nvPicPr>
          <p:cNvPr id="14" name="Imagen 13">
            <a:extLst>
              <a:ext uri="{FF2B5EF4-FFF2-40B4-BE49-F238E27FC236}">
                <a16:creationId xmlns:a16="http://schemas.microsoft.com/office/drawing/2014/main" id="{E59E60FD-B68B-C89A-2B53-E78F87CDAB43}"/>
              </a:ext>
            </a:extLst>
          </p:cNvPr>
          <p:cNvPicPr>
            <a:picLocks noChangeAspect="1"/>
          </p:cNvPicPr>
          <p:nvPr/>
        </p:nvPicPr>
        <p:blipFill>
          <a:blip r:embed="rId7"/>
          <a:stretch>
            <a:fillRect/>
          </a:stretch>
        </p:blipFill>
        <p:spPr>
          <a:xfrm>
            <a:off x="5009773" y="4299895"/>
            <a:ext cx="2172454" cy="2474603"/>
          </a:xfrm>
          <a:prstGeom prst="rect">
            <a:avLst/>
          </a:prstGeom>
        </p:spPr>
      </p:pic>
      <p:pic>
        <p:nvPicPr>
          <p:cNvPr id="16" name="Imagen 15">
            <a:extLst>
              <a:ext uri="{FF2B5EF4-FFF2-40B4-BE49-F238E27FC236}">
                <a16:creationId xmlns:a16="http://schemas.microsoft.com/office/drawing/2014/main" id="{3D531D87-7504-3A76-BB00-0F598E40F7A0}"/>
              </a:ext>
            </a:extLst>
          </p:cNvPr>
          <p:cNvPicPr>
            <a:picLocks noChangeAspect="1"/>
          </p:cNvPicPr>
          <p:nvPr/>
        </p:nvPicPr>
        <p:blipFill>
          <a:blip r:embed="rId8"/>
          <a:stretch>
            <a:fillRect/>
          </a:stretch>
        </p:blipFill>
        <p:spPr>
          <a:xfrm>
            <a:off x="7625075" y="4299895"/>
            <a:ext cx="2983964" cy="2465915"/>
          </a:xfrm>
          <a:prstGeom prst="rect">
            <a:avLst/>
          </a:prstGeom>
        </p:spPr>
      </p:pic>
      <p:pic>
        <p:nvPicPr>
          <p:cNvPr id="19" name="Imagen 18">
            <a:extLst>
              <a:ext uri="{FF2B5EF4-FFF2-40B4-BE49-F238E27FC236}">
                <a16:creationId xmlns:a16="http://schemas.microsoft.com/office/drawing/2014/main" id="{6F924C88-8A25-6F92-384D-3F60D46D6965}"/>
              </a:ext>
            </a:extLst>
          </p:cNvPr>
          <p:cNvPicPr>
            <a:picLocks noChangeAspect="1"/>
          </p:cNvPicPr>
          <p:nvPr/>
        </p:nvPicPr>
        <p:blipFill>
          <a:blip r:embed="rId9"/>
          <a:stretch>
            <a:fillRect/>
          </a:stretch>
        </p:blipFill>
        <p:spPr>
          <a:xfrm>
            <a:off x="919389" y="4274003"/>
            <a:ext cx="3735886" cy="2491807"/>
          </a:xfrm>
          <a:prstGeom prst="rect">
            <a:avLst/>
          </a:prstGeom>
        </p:spPr>
      </p:pic>
    </p:spTree>
    <p:extLst>
      <p:ext uri="{BB962C8B-B14F-4D97-AF65-F5344CB8AC3E}">
        <p14:creationId xmlns:p14="http://schemas.microsoft.com/office/powerpoint/2010/main" val="1379921454"/>
      </p:ext>
    </p:extLst>
  </p:cSld>
  <p:clrMapOvr>
    <a:masterClrMapping/>
  </p:clrMapOvr>
  <p:transition>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107419D2-F58B-7186-5CD0-B57B8F5A2F36}"/>
              </a:ext>
            </a:extLst>
          </p:cNvPr>
          <p:cNvPicPr>
            <a:picLocks noChangeAspect="1"/>
          </p:cNvPicPr>
          <p:nvPr/>
        </p:nvPicPr>
        <p:blipFill>
          <a:blip r:embed="rId3"/>
          <a:stretch>
            <a:fillRect/>
          </a:stretch>
        </p:blipFill>
        <p:spPr>
          <a:xfrm>
            <a:off x="431314" y="518867"/>
            <a:ext cx="2291361" cy="1110964"/>
          </a:xfrm>
          <a:prstGeom prst="rect">
            <a:avLst/>
          </a:prstGeom>
        </p:spPr>
      </p:pic>
      <p:sp>
        <p:nvSpPr>
          <p:cNvPr id="3" name="CuadroTexto 2">
            <a:extLst>
              <a:ext uri="{FF2B5EF4-FFF2-40B4-BE49-F238E27FC236}">
                <a16:creationId xmlns:a16="http://schemas.microsoft.com/office/drawing/2014/main" id="{46CB23A4-8115-A958-B622-7703099B60A6}"/>
              </a:ext>
            </a:extLst>
          </p:cNvPr>
          <p:cNvSpPr txBox="1"/>
          <p:nvPr/>
        </p:nvSpPr>
        <p:spPr>
          <a:xfrm>
            <a:off x="3298936" y="812738"/>
            <a:ext cx="8461753" cy="523220"/>
          </a:xfrm>
          <a:prstGeom prst="rect">
            <a:avLst/>
          </a:prstGeom>
          <a:noFill/>
        </p:spPr>
        <p:txBody>
          <a:bodyPr wrap="square">
            <a:spAutoFit/>
          </a:bodyPr>
          <a:lstStyle/>
          <a:p>
            <a:r>
              <a:rPr lang="pt-BR" sz="2800" b="1" dirty="0"/>
              <a:t>Deporte popular.</a:t>
            </a:r>
            <a:endParaRPr lang="es-MX" sz="2800" b="1" dirty="0"/>
          </a:p>
        </p:txBody>
      </p:sp>
      <p:sp>
        <p:nvSpPr>
          <p:cNvPr id="4" name="CuadroTexto 3">
            <a:extLst>
              <a:ext uri="{FF2B5EF4-FFF2-40B4-BE49-F238E27FC236}">
                <a16:creationId xmlns:a16="http://schemas.microsoft.com/office/drawing/2014/main" id="{6502E8BA-698E-323E-22E5-33E9DB3B71FA}"/>
              </a:ext>
            </a:extLst>
          </p:cNvPr>
          <p:cNvSpPr txBox="1"/>
          <p:nvPr/>
        </p:nvSpPr>
        <p:spPr>
          <a:xfrm>
            <a:off x="893379" y="2361282"/>
            <a:ext cx="10405241" cy="2833276"/>
          </a:xfrm>
          <a:prstGeom prst="rect">
            <a:avLst/>
          </a:prstGeom>
          <a:noFill/>
        </p:spPr>
        <p:txBody>
          <a:bodyPr wrap="square">
            <a:spAutoFit/>
          </a:bodyPr>
          <a:lstStyle/>
          <a:p>
            <a:pPr algn="just">
              <a:lnSpc>
                <a:spcPct val="107000"/>
              </a:lnSpc>
              <a:spcAft>
                <a:spcPts val="800"/>
              </a:spcAft>
            </a:pPr>
            <a:r>
              <a:rPr lang="es-MX" sz="2100"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Deporte popular.</a:t>
            </a:r>
            <a:r>
              <a:rPr lang="es-MX" sz="2100"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Deporte popular. Se realizaron </a:t>
            </a:r>
            <a:r>
              <a:rPr lang="es-MX" sz="2100"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327 supervisiones</a:t>
            </a:r>
            <a:r>
              <a:rPr lang="es-MX" sz="2100"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en Áreas deportivas del municipio, se atendieron a </a:t>
            </a:r>
            <a:r>
              <a:rPr lang="es-MX" sz="2100"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368 promotores</a:t>
            </a:r>
            <a:r>
              <a:rPr lang="es-MX" sz="2100"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y entrenadores de las zonas populares para temas de uso de instalaciones, torneos y eventos deportivos que se realizan o se van a realizar en las Instalaciones Deportivas y que generaron más de </a:t>
            </a:r>
            <a:r>
              <a:rPr lang="es-MX" sz="2100" b="1" dirty="0">
                <a:solidFill>
                  <a:srgbClr val="000000"/>
                </a:solidFill>
                <a:latin typeface="Ebrima" panose="02000000000000000000" pitchFamily="2" charset="0"/>
                <a:ea typeface="Calibri" panose="020F0502020204030204" pitchFamily="34" charset="0"/>
                <a:cs typeface="Times New Roman" panose="02020603050405020304" pitchFamily="18" charset="0"/>
              </a:rPr>
              <a:t>277</a:t>
            </a:r>
            <a:r>
              <a:rPr lang="es-MX" sz="2100"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permisos</a:t>
            </a:r>
            <a:r>
              <a:rPr lang="es-MX" sz="2100"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y renovaciones, se renovaron </a:t>
            </a:r>
            <a:r>
              <a:rPr lang="es-MX" sz="2100" b="1"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3 comités deportivos, en</a:t>
            </a:r>
            <a:r>
              <a:rPr lang="es-MX" sz="2100"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región 251, región 247 y región 74, así mismo se realizan en las zonas populares 22 eventos de futbol, voleibol, basquetbol, tochito</a:t>
            </a:r>
            <a:r>
              <a:rPr lang="es-MX" sz="2100" dirty="0">
                <a:solidFill>
                  <a:srgbClr val="000000"/>
                </a:solidFill>
                <a:latin typeface="Ebrima" panose="02000000000000000000" pitchFamily="2" charset="0"/>
                <a:ea typeface="Calibri" panose="020F0502020204030204" pitchFamily="34" charset="0"/>
                <a:cs typeface="Times New Roman" panose="02020603050405020304" pitchFamily="18" charset="0"/>
              </a:rPr>
              <a:t> y</a:t>
            </a:r>
            <a:r>
              <a:rPr lang="es-MX" sz="2100"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patinaje en el deporte popular. Es de recalcar el torneo </a:t>
            </a:r>
            <a:r>
              <a:rPr lang="es-MX" sz="2100" dirty="0" err="1">
                <a:solidFill>
                  <a:srgbClr val="000000"/>
                </a:solidFill>
                <a:effectLst/>
                <a:latin typeface="Ebrima" panose="02000000000000000000" pitchFamily="2" charset="0"/>
                <a:ea typeface="Calibri" panose="020F0502020204030204" pitchFamily="34" charset="0"/>
                <a:cs typeface="Times New Roman" panose="02020603050405020304" pitchFamily="18" charset="0"/>
              </a:rPr>
              <a:t>Interregiones</a:t>
            </a:r>
            <a:r>
              <a:rPr lang="es-MX" sz="2100" dirty="0">
                <a:solidFill>
                  <a:srgbClr val="000000"/>
                </a:solidFill>
                <a:effectLst/>
                <a:latin typeface="Ebrima" panose="02000000000000000000" pitchFamily="2" charset="0"/>
                <a:ea typeface="Calibri" panose="020F0502020204030204" pitchFamily="34" charset="0"/>
                <a:cs typeface="Times New Roman" panose="02020603050405020304" pitchFamily="18" charset="0"/>
              </a:rPr>
              <a:t> con más de 2500 participantes.</a:t>
            </a:r>
          </a:p>
        </p:txBody>
      </p:sp>
      <p:pic>
        <p:nvPicPr>
          <p:cNvPr id="2" name="Imagen 1">
            <a:extLst>
              <a:ext uri="{FF2B5EF4-FFF2-40B4-BE49-F238E27FC236}">
                <a16:creationId xmlns:a16="http://schemas.microsoft.com/office/drawing/2014/main" id="{EA703696-EF96-2355-586C-DD3F07FD86A8}"/>
              </a:ext>
            </a:extLst>
          </p:cNvPr>
          <p:cNvPicPr>
            <a:picLocks noChangeAspect="1"/>
          </p:cNvPicPr>
          <p:nvPr/>
        </p:nvPicPr>
        <p:blipFill>
          <a:blip r:embed="rId4"/>
          <a:stretch>
            <a:fillRect/>
          </a:stretch>
        </p:blipFill>
        <p:spPr>
          <a:xfrm>
            <a:off x="384684" y="1695671"/>
            <a:ext cx="11036027" cy="162579"/>
          </a:xfrm>
          <a:prstGeom prst="rect">
            <a:avLst/>
          </a:prstGeom>
        </p:spPr>
      </p:pic>
    </p:spTree>
    <p:extLst>
      <p:ext uri="{BB962C8B-B14F-4D97-AF65-F5344CB8AC3E}">
        <p14:creationId xmlns:p14="http://schemas.microsoft.com/office/powerpoint/2010/main" val="316407299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729168CB-BACC-404A-C171-61E69772B118}"/>
              </a:ext>
            </a:extLst>
          </p:cNvPr>
          <p:cNvSpPr txBox="1"/>
          <p:nvPr/>
        </p:nvSpPr>
        <p:spPr>
          <a:xfrm>
            <a:off x="3326524" y="517822"/>
            <a:ext cx="6955304" cy="478272"/>
          </a:xfrm>
          <a:prstGeom prst="rect">
            <a:avLst/>
          </a:prstGeom>
          <a:noFill/>
        </p:spPr>
        <p:txBody>
          <a:bodyPr wrap="square">
            <a:spAutoFit/>
          </a:bodyPr>
          <a:lstStyle/>
          <a:p>
            <a:pPr algn="just">
              <a:lnSpc>
                <a:spcPct val="110000"/>
              </a:lnSpc>
              <a:spcBef>
                <a:spcPts val="600"/>
              </a:spcBef>
              <a:spcAft>
                <a:spcPts val="1000"/>
              </a:spcAft>
            </a:pPr>
            <a:r>
              <a:rPr lang="pt-BR" sz="2400" b="1" dirty="0"/>
              <a:t>Deporte popular.    </a:t>
            </a:r>
            <a:r>
              <a:rPr lang="es-MX" sz="2400" b="1" dirty="0">
                <a:solidFill>
                  <a:srgbClr val="002060"/>
                </a:solidFill>
                <a:latin typeface="Calibri" panose="020F0502020204030204" pitchFamily="34" charset="0"/>
                <a:ea typeface="Calibri" panose="020F0502020204030204" pitchFamily="34" charset="0"/>
                <a:cs typeface="Calibri" panose="020F0502020204030204" pitchFamily="34" charset="0"/>
              </a:rPr>
              <a:t>Torneos</a:t>
            </a:r>
          </a:p>
        </p:txBody>
      </p:sp>
      <p:pic>
        <p:nvPicPr>
          <p:cNvPr id="8" name="Imagen 7">
            <a:extLst>
              <a:ext uri="{FF2B5EF4-FFF2-40B4-BE49-F238E27FC236}">
                <a16:creationId xmlns:a16="http://schemas.microsoft.com/office/drawing/2014/main" id="{68A40760-1C41-9AB4-EA29-2906F69E0875}"/>
              </a:ext>
            </a:extLst>
          </p:cNvPr>
          <p:cNvPicPr>
            <a:picLocks noChangeAspect="1"/>
          </p:cNvPicPr>
          <p:nvPr/>
        </p:nvPicPr>
        <p:blipFill>
          <a:blip r:embed="rId3"/>
          <a:stretch>
            <a:fillRect/>
          </a:stretch>
        </p:blipFill>
        <p:spPr>
          <a:xfrm>
            <a:off x="961696" y="1223974"/>
            <a:ext cx="9900746" cy="2855271"/>
          </a:xfrm>
          <a:prstGeom prst="rect">
            <a:avLst/>
          </a:prstGeom>
        </p:spPr>
      </p:pic>
      <p:pic>
        <p:nvPicPr>
          <p:cNvPr id="13" name="Imagen 12">
            <a:extLst>
              <a:ext uri="{FF2B5EF4-FFF2-40B4-BE49-F238E27FC236}">
                <a16:creationId xmlns:a16="http://schemas.microsoft.com/office/drawing/2014/main" id="{B879D761-8157-5A07-B378-3814D1ACA3B9}"/>
              </a:ext>
            </a:extLst>
          </p:cNvPr>
          <p:cNvPicPr>
            <a:picLocks noChangeAspect="1"/>
          </p:cNvPicPr>
          <p:nvPr/>
        </p:nvPicPr>
        <p:blipFill>
          <a:blip r:embed="rId4"/>
          <a:stretch>
            <a:fillRect/>
          </a:stretch>
        </p:blipFill>
        <p:spPr>
          <a:xfrm>
            <a:off x="961696" y="4098684"/>
            <a:ext cx="10023813" cy="2626281"/>
          </a:xfrm>
          <a:prstGeom prst="rect">
            <a:avLst/>
          </a:prstGeom>
        </p:spPr>
      </p:pic>
      <p:pic>
        <p:nvPicPr>
          <p:cNvPr id="14" name="Imagen 13">
            <a:extLst>
              <a:ext uri="{FF2B5EF4-FFF2-40B4-BE49-F238E27FC236}">
                <a16:creationId xmlns:a16="http://schemas.microsoft.com/office/drawing/2014/main" id="{107419D2-F58B-7186-5CD0-B57B8F5A2F36}"/>
              </a:ext>
            </a:extLst>
          </p:cNvPr>
          <p:cNvPicPr>
            <a:picLocks noChangeAspect="1"/>
          </p:cNvPicPr>
          <p:nvPr/>
        </p:nvPicPr>
        <p:blipFill>
          <a:blip r:embed="rId5"/>
          <a:stretch>
            <a:fillRect/>
          </a:stretch>
        </p:blipFill>
        <p:spPr>
          <a:xfrm>
            <a:off x="431314" y="518867"/>
            <a:ext cx="1965045" cy="952750"/>
          </a:xfrm>
          <a:prstGeom prst="rect">
            <a:avLst/>
          </a:prstGeom>
        </p:spPr>
      </p:pic>
    </p:spTree>
    <p:extLst>
      <p:ext uri="{BB962C8B-B14F-4D97-AF65-F5344CB8AC3E}">
        <p14:creationId xmlns:p14="http://schemas.microsoft.com/office/powerpoint/2010/main" val="192651143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0FD39-B8F1-FE09-CD9C-BF7461357B05}"/>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BC106ED5-941F-3001-DE50-6975764119F7}"/>
              </a:ext>
            </a:extLst>
          </p:cNvPr>
          <p:cNvPicPr>
            <a:picLocks noChangeAspect="1"/>
          </p:cNvPicPr>
          <p:nvPr/>
        </p:nvPicPr>
        <p:blipFill>
          <a:blip r:embed="rId3"/>
          <a:stretch>
            <a:fillRect/>
          </a:stretch>
        </p:blipFill>
        <p:spPr>
          <a:xfrm>
            <a:off x="431314" y="518867"/>
            <a:ext cx="2291361" cy="1110964"/>
          </a:xfrm>
          <a:prstGeom prst="rect">
            <a:avLst/>
          </a:prstGeom>
        </p:spPr>
      </p:pic>
      <p:pic>
        <p:nvPicPr>
          <p:cNvPr id="3" name="Imagen 2">
            <a:extLst>
              <a:ext uri="{FF2B5EF4-FFF2-40B4-BE49-F238E27FC236}">
                <a16:creationId xmlns:a16="http://schemas.microsoft.com/office/drawing/2014/main" id="{661EAD77-A8E2-63E9-B9B8-5F9E875C62DD}"/>
              </a:ext>
            </a:extLst>
          </p:cNvPr>
          <p:cNvPicPr>
            <a:picLocks noChangeAspect="1"/>
          </p:cNvPicPr>
          <p:nvPr/>
        </p:nvPicPr>
        <p:blipFill>
          <a:blip r:embed="rId4"/>
          <a:stretch>
            <a:fillRect/>
          </a:stretch>
        </p:blipFill>
        <p:spPr>
          <a:xfrm flipV="1">
            <a:off x="179202" y="1906039"/>
            <a:ext cx="3103452" cy="45719"/>
          </a:xfrm>
          <a:prstGeom prst="rect">
            <a:avLst/>
          </a:prstGeom>
        </p:spPr>
      </p:pic>
      <p:sp>
        <p:nvSpPr>
          <p:cNvPr id="2" name="CuadroTexto 1">
            <a:extLst>
              <a:ext uri="{FF2B5EF4-FFF2-40B4-BE49-F238E27FC236}">
                <a16:creationId xmlns:a16="http://schemas.microsoft.com/office/drawing/2014/main" id="{C48E6705-7D66-F28F-0A11-06027C014626}"/>
              </a:ext>
            </a:extLst>
          </p:cNvPr>
          <p:cNvSpPr txBox="1"/>
          <p:nvPr/>
        </p:nvSpPr>
        <p:spPr>
          <a:xfrm>
            <a:off x="3326524" y="517822"/>
            <a:ext cx="6955304" cy="478272"/>
          </a:xfrm>
          <a:prstGeom prst="rect">
            <a:avLst/>
          </a:prstGeom>
          <a:noFill/>
        </p:spPr>
        <p:txBody>
          <a:bodyPr wrap="square">
            <a:spAutoFit/>
          </a:bodyPr>
          <a:lstStyle/>
          <a:p>
            <a:pPr algn="just">
              <a:lnSpc>
                <a:spcPct val="110000"/>
              </a:lnSpc>
              <a:spcBef>
                <a:spcPts val="600"/>
              </a:spcBef>
              <a:spcAft>
                <a:spcPts val="1000"/>
              </a:spcAft>
            </a:pPr>
            <a:r>
              <a:rPr lang="pt-BR" sz="2400" b="1" dirty="0"/>
              <a:t>Deporte popular.</a:t>
            </a:r>
            <a:endParaRPr lang="es-MX" sz="2400" b="1" dirty="0"/>
          </a:p>
        </p:txBody>
      </p:sp>
      <p:pic>
        <p:nvPicPr>
          <p:cNvPr id="8" name="Imagen 7">
            <a:extLst>
              <a:ext uri="{FF2B5EF4-FFF2-40B4-BE49-F238E27FC236}">
                <a16:creationId xmlns:a16="http://schemas.microsoft.com/office/drawing/2014/main" id="{5D4B85C8-6ADE-E599-03D2-269E9D5FDBD6}"/>
              </a:ext>
            </a:extLst>
          </p:cNvPr>
          <p:cNvPicPr>
            <a:picLocks noChangeAspect="1"/>
          </p:cNvPicPr>
          <p:nvPr/>
        </p:nvPicPr>
        <p:blipFill>
          <a:blip r:embed="rId5"/>
          <a:stretch>
            <a:fillRect/>
          </a:stretch>
        </p:blipFill>
        <p:spPr>
          <a:xfrm>
            <a:off x="2960062" y="1150883"/>
            <a:ext cx="9052736" cy="5657960"/>
          </a:xfrm>
          <a:prstGeom prst="rect">
            <a:avLst/>
          </a:prstGeom>
        </p:spPr>
      </p:pic>
      <p:sp>
        <p:nvSpPr>
          <p:cNvPr id="5" name="CuadroTexto 4">
            <a:extLst>
              <a:ext uri="{FF2B5EF4-FFF2-40B4-BE49-F238E27FC236}">
                <a16:creationId xmlns:a16="http://schemas.microsoft.com/office/drawing/2014/main" id="{AC005BAC-BEDE-A51F-0D10-5935E72E02D0}"/>
              </a:ext>
            </a:extLst>
          </p:cNvPr>
          <p:cNvSpPr txBox="1"/>
          <p:nvPr/>
        </p:nvSpPr>
        <p:spPr>
          <a:xfrm>
            <a:off x="279838" y="2909252"/>
            <a:ext cx="2889031" cy="2308324"/>
          </a:xfrm>
          <a:prstGeom prst="rect">
            <a:avLst/>
          </a:prstGeom>
          <a:noFill/>
        </p:spPr>
        <p:txBody>
          <a:bodyPr wrap="square">
            <a:spAutoFit/>
          </a:bodyPr>
          <a:lstStyle/>
          <a:p>
            <a:pPr algn="just"/>
            <a:r>
              <a:rPr lang="es-MX" b="1" dirty="0"/>
              <a:t>Torneo </a:t>
            </a:r>
            <a:r>
              <a:rPr lang="es-MX" b="1" dirty="0" err="1"/>
              <a:t>Inter-regiones</a:t>
            </a:r>
            <a:r>
              <a:rPr lang="es-MX" b="1" dirty="0"/>
              <a:t>.  </a:t>
            </a:r>
          </a:p>
          <a:p>
            <a:pPr algn="just"/>
            <a:r>
              <a:rPr lang="es-MX" dirty="0"/>
              <a:t>Con la participación de 2500 deportistas e participan deportistas de 36 clubes deportivos en 6 categorías. En el Estadio Cancún 86 se da sede de la inauguración del torneo.</a:t>
            </a:r>
          </a:p>
        </p:txBody>
      </p:sp>
    </p:spTree>
    <p:extLst>
      <p:ext uri="{BB962C8B-B14F-4D97-AF65-F5344CB8AC3E}">
        <p14:creationId xmlns:p14="http://schemas.microsoft.com/office/powerpoint/2010/main" val="384207374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0D302-3DDA-614C-4E83-C562320E0F60}"/>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3613CFCB-8E99-8038-99E6-92DDA8684C49}"/>
              </a:ext>
            </a:extLst>
          </p:cNvPr>
          <p:cNvPicPr>
            <a:picLocks noChangeAspect="1"/>
          </p:cNvPicPr>
          <p:nvPr/>
        </p:nvPicPr>
        <p:blipFill>
          <a:blip r:embed="rId3"/>
          <a:stretch>
            <a:fillRect/>
          </a:stretch>
        </p:blipFill>
        <p:spPr>
          <a:xfrm>
            <a:off x="431314" y="518867"/>
            <a:ext cx="2291361" cy="1110964"/>
          </a:xfrm>
          <a:prstGeom prst="rect">
            <a:avLst/>
          </a:prstGeom>
        </p:spPr>
      </p:pic>
      <p:pic>
        <p:nvPicPr>
          <p:cNvPr id="3" name="Imagen 2">
            <a:extLst>
              <a:ext uri="{FF2B5EF4-FFF2-40B4-BE49-F238E27FC236}">
                <a16:creationId xmlns:a16="http://schemas.microsoft.com/office/drawing/2014/main" id="{1EF80A53-FB13-0AD8-0A0F-6C826B0FB92A}"/>
              </a:ext>
            </a:extLst>
          </p:cNvPr>
          <p:cNvPicPr>
            <a:picLocks noChangeAspect="1"/>
          </p:cNvPicPr>
          <p:nvPr/>
        </p:nvPicPr>
        <p:blipFill>
          <a:blip r:embed="rId4"/>
          <a:stretch>
            <a:fillRect/>
          </a:stretch>
        </p:blipFill>
        <p:spPr>
          <a:xfrm>
            <a:off x="179201" y="1743460"/>
            <a:ext cx="11036027" cy="162579"/>
          </a:xfrm>
          <a:prstGeom prst="rect">
            <a:avLst/>
          </a:prstGeom>
        </p:spPr>
      </p:pic>
      <p:sp>
        <p:nvSpPr>
          <p:cNvPr id="2" name="CuadroTexto 1">
            <a:extLst>
              <a:ext uri="{FF2B5EF4-FFF2-40B4-BE49-F238E27FC236}">
                <a16:creationId xmlns:a16="http://schemas.microsoft.com/office/drawing/2014/main" id="{8F6FD9B1-7322-4DD5-EBBC-626C533BF34D}"/>
              </a:ext>
            </a:extLst>
          </p:cNvPr>
          <p:cNvSpPr txBox="1"/>
          <p:nvPr/>
        </p:nvSpPr>
        <p:spPr>
          <a:xfrm>
            <a:off x="3326524" y="517822"/>
            <a:ext cx="6955304" cy="1089722"/>
          </a:xfrm>
          <a:prstGeom prst="rect">
            <a:avLst/>
          </a:prstGeom>
          <a:noFill/>
        </p:spPr>
        <p:txBody>
          <a:bodyPr wrap="square">
            <a:spAutoFit/>
          </a:bodyPr>
          <a:lstStyle/>
          <a:p>
            <a:pPr algn="just">
              <a:lnSpc>
                <a:spcPct val="110000"/>
              </a:lnSpc>
              <a:spcBef>
                <a:spcPts val="600"/>
              </a:spcBef>
              <a:spcAft>
                <a:spcPts val="1000"/>
              </a:spcAft>
            </a:pPr>
            <a:r>
              <a:rPr lang="pt-BR" sz="2400" b="1" dirty="0"/>
              <a:t>Deporte popular.</a:t>
            </a:r>
            <a:endParaRPr lang="es-MX" sz="2400" b="1" dirty="0"/>
          </a:p>
          <a:p>
            <a:pPr algn="just">
              <a:lnSpc>
                <a:spcPct val="110000"/>
              </a:lnSpc>
              <a:spcBef>
                <a:spcPts val="600"/>
              </a:spcBef>
              <a:spcAft>
                <a:spcPts val="1000"/>
              </a:spcAft>
            </a:pPr>
            <a:r>
              <a:rPr lang="es-MX" sz="2400" dirty="0">
                <a:solidFill>
                  <a:srgbClr val="002060"/>
                </a:solidFill>
                <a:latin typeface="Calibri" panose="020F0502020204030204" pitchFamily="34" charset="0"/>
                <a:ea typeface="Calibri" panose="020F0502020204030204" pitchFamily="34" charset="0"/>
                <a:cs typeface="Calibri" panose="020F0502020204030204" pitchFamily="34" charset="0"/>
              </a:rPr>
              <a:t>Comités Deportivos</a:t>
            </a:r>
          </a:p>
        </p:txBody>
      </p:sp>
      <p:pic>
        <p:nvPicPr>
          <p:cNvPr id="5" name="Imagen 4">
            <a:extLst>
              <a:ext uri="{FF2B5EF4-FFF2-40B4-BE49-F238E27FC236}">
                <a16:creationId xmlns:a16="http://schemas.microsoft.com/office/drawing/2014/main" id="{58CDE4FC-128E-5821-81B6-AECBB61DF4CF}"/>
              </a:ext>
            </a:extLst>
          </p:cNvPr>
          <p:cNvPicPr>
            <a:picLocks noChangeAspect="1"/>
          </p:cNvPicPr>
          <p:nvPr/>
        </p:nvPicPr>
        <p:blipFill>
          <a:blip r:embed="rId5"/>
          <a:stretch>
            <a:fillRect/>
          </a:stretch>
        </p:blipFill>
        <p:spPr>
          <a:xfrm>
            <a:off x="69008" y="2395213"/>
            <a:ext cx="5307334" cy="3453794"/>
          </a:xfrm>
          <a:prstGeom prst="rect">
            <a:avLst/>
          </a:prstGeom>
        </p:spPr>
      </p:pic>
      <p:pic>
        <p:nvPicPr>
          <p:cNvPr id="8" name="Imagen 7">
            <a:extLst>
              <a:ext uri="{FF2B5EF4-FFF2-40B4-BE49-F238E27FC236}">
                <a16:creationId xmlns:a16="http://schemas.microsoft.com/office/drawing/2014/main" id="{943FEE43-09A3-3E2A-109A-753F74B7AA7F}"/>
              </a:ext>
            </a:extLst>
          </p:cNvPr>
          <p:cNvPicPr>
            <a:picLocks noChangeAspect="1"/>
          </p:cNvPicPr>
          <p:nvPr/>
        </p:nvPicPr>
        <p:blipFill>
          <a:blip r:embed="rId6"/>
          <a:stretch>
            <a:fillRect/>
          </a:stretch>
        </p:blipFill>
        <p:spPr>
          <a:xfrm>
            <a:off x="5486535" y="2348974"/>
            <a:ext cx="6274151" cy="2091384"/>
          </a:xfrm>
          <a:prstGeom prst="rect">
            <a:avLst/>
          </a:prstGeom>
        </p:spPr>
      </p:pic>
      <p:pic>
        <p:nvPicPr>
          <p:cNvPr id="10" name="Imagen 9">
            <a:extLst>
              <a:ext uri="{FF2B5EF4-FFF2-40B4-BE49-F238E27FC236}">
                <a16:creationId xmlns:a16="http://schemas.microsoft.com/office/drawing/2014/main" id="{7862977A-25E8-4653-13BB-EDE80B671E22}"/>
              </a:ext>
            </a:extLst>
          </p:cNvPr>
          <p:cNvPicPr>
            <a:picLocks noChangeAspect="1"/>
          </p:cNvPicPr>
          <p:nvPr/>
        </p:nvPicPr>
        <p:blipFill>
          <a:blip r:embed="rId7"/>
          <a:stretch>
            <a:fillRect/>
          </a:stretch>
        </p:blipFill>
        <p:spPr>
          <a:xfrm>
            <a:off x="5376342" y="4495949"/>
            <a:ext cx="6384344" cy="1961719"/>
          </a:xfrm>
          <a:prstGeom prst="rect">
            <a:avLst/>
          </a:prstGeom>
        </p:spPr>
      </p:pic>
    </p:spTree>
    <p:extLst>
      <p:ext uri="{BB962C8B-B14F-4D97-AF65-F5344CB8AC3E}">
        <p14:creationId xmlns:p14="http://schemas.microsoft.com/office/powerpoint/2010/main" val="380159068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24DBD-647F-D73E-5092-5818C98E0FCA}"/>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5B1CE2E5-413B-3B1D-6CD7-B44CC14FC25A}"/>
              </a:ext>
            </a:extLst>
          </p:cNvPr>
          <p:cNvSpPr txBox="1"/>
          <p:nvPr/>
        </p:nvSpPr>
        <p:spPr>
          <a:xfrm>
            <a:off x="3494682" y="547822"/>
            <a:ext cx="7570585" cy="79194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 </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AEDAD4AE-1609-B103-B0BA-21C7644CCAB8}"/>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2" name="Imagen 1">
            <a:extLst>
              <a:ext uri="{FF2B5EF4-FFF2-40B4-BE49-F238E27FC236}">
                <a16:creationId xmlns:a16="http://schemas.microsoft.com/office/drawing/2014/main" id="{B16D9F41-9D68-3D6F-4DF5-33541BD1F3A2}"/>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4" name="CuadroTexto 3">
            <a:extLst>
              <a:ext uri="{FF2B5EF4-FFF2-40B4-BE49-F238E27FC236}">
                <a16:creationId xmlns:a16="http://schemas.microsoft.com/office/drawing/2014/main" id="{E57028AE-0FF5-74AC-1406-DD90D41D283B}"/>
              </a:ext>
            </a:extLst>
          </p:cNvPr>
          <p:cNvSpPr txBox="1"/>
          <p:nvPr/>
        </p:nvSpPr>
        <p:spPr>
          <a:xfrm>
            <a:off x="384684" y="1731268"/>
            <a:ext cx="11266210" cy="1477328"/>
          </a:xfrm>
          <a:prstGeom prst="rect">
            <a:avLst/>
          </a:prstGeom>
          <a:noFill/>
        </p:spPr>
        <p:txBody>
          <a:bodyPr wrap="square">
            <a:spAutoFit/>
          </a:bodyPr>
          <a:lstStyle/>
          <a:p>
            <a:pPr algn="just"/>
            <a:r>
              <a:rPr lang="es-MX" dirty="0"/>
              <a:t>En seguimiento al programa del Instituto del Deporte la Coordinación de Mantenimiento e Infraestructura de Instalaciones Deportivas realiza constantes supervisiones a los espacios deportivos con los que contamos a fin de tener información sobre el estado físico que estos guardan y las necesidades de cada uno, mediante trabajo engarzado con las Coordinaciones del Instituto; se realizan levantamientos físicos acerca de las condiciones de la infraestructura de instalaciones deportivas. </a:t>
            </a:r>
          </a:p>
        </p:txBody>
      </p:sp>
      <p:sp>
        <p:nvSpPr>
          <p:cNvPr id="8" name="CuadroTexto 7">
            <a:extLst>
              <a:ext uri="{FF2B5EF4-FFF2-40B4-BE49-F238E27FC236}">
                <a16:creationId xmlns:a16="http://schemas.microsoft.com/office/drawing/2014/main" id="{AD0D86CB-E220-699A-C8AB-0F516FD0B63C}"/>
              </a:ext>
            </a:extLst>
          </p:cNvPr>
          <p:cNvSpPr txBox="1"/>
          <p:nvPr/>
        </p:nvSpPr>
        <p:spPr>
          <a:xfrm>
            <a:off x="384684" y="3164681"/>
            <a:ext cx="5272955" cy="3416320"/>
          </a:xfrm>
          <a:prstGeom prst="rect">
            <a:avLst/>
          </a:prstGeom>
          <a:noFill/>
        </p:spPr>
        <p:txBody>
          <a:bodyPr wrap="square">
            <a:spAutoFit/>
          </a:bodyPr>
          <a:lstStyle/>
          <a:p>
            <a:pPr algn="just"/>
            <a:r>
              <a:rPr lang="es-MX" dirty="0"/>
              <a:t>Con la actividad de Rehabilitación y Rescate de Espacios Deportivos “</a:t>
            </a:r>
            <a:r>
              <a:rPr lang="es-MX" b="1" dirty="0" err="1"/>
              <a:t>RRED</a:t>
            </a:r>
            <a:r>
              <a:rPr lang="es-MX" dirty="0"/>
              <a:t>” con apoyo de los comités deportivos, promotores, entrenadores, deportistas, usuarios y vecinos que en colaboración con el personal del Instituto del Deporte se realiza limpieza, mantenimiento y pintura a </a:t>
            </a:r>
            <a:r>
              <a:rPr lang="es-MX" b="1" dirty="0"/>
              <a:t>6 </a:t>
            </a:r>
            <a:r>
              <a:rPr lang="es-MX" dirty="0"/>
              <a:t> </a:t>
            </a:r>
            <a:r>
              <a:rPr lang="es-MX" b="1" dirty="0"/>
              <a:t>instalaciones deportivas, </a:t>
            </a:r>
            <a:r>
              <a:rPr lang="es-MX" dirty="0"/>
              <a:t>así también el cambio de tableros, porterías, rotulación de logotipos y leyendas oficiales, además de otros servicios menores en Unidades deportivas de la SM 227, unidad deportiva Iris Mora, Jacinto Canek, Unidad Deportiva Morelos, SM 96, SM 41, SM 31,  SM 103 B.</a:t>
            </a:r>
          </a:p>
        </p:txBody>
      </p:sp>
      <p:pic>
        <p:nvPicPr>
          <p:cNvPr id="3" name="Imagen 2">
            <a:extLst>
              <a:ext uri="{FF2B5EF4-FFF2-40B4-BE49-F238E27FC236}">
                <a16:creationId xmlns:a16="http://schemas.microsoft.com/office/drawing/2014/main" id="{5BEB4DF1-3EB7-E24A-920B-1F57AF259D61}"/>
              </a:ext>
            </a:extLst>
          </p:cNvPr>
          <p:cNvPicPr>
            <a:picLocks noChangeAspect="1"/>
          </p:cNvPicPr>
          <p:nvPr/>
        </p:nvPicPr>
        <p:blipFill>
          <a:blip r:embed="rId5"/>
          <a:stretch>
            <a:fillRect/>
          </a:stretch>
        </p:blipFill>
        <p:spPr>
          <a:xfrm>
            <a:off x="5902697" y="3208596"/>
            <a:ext cx="5748197" cy="3208050"/>
          </a:xfrm>
          <a:prstGeom prst="rect">
            <a:avLst/>
          </a:prstGeom>
        </p:spPr>
      </p:pic>
    </p:spTree>
    <p:extLst>
      <p:ext uri="{BB962C8B-B14F-4D97-AF65-F5344CB8AC3E}">
        <p14:creationId xmlns:p14="http://schemas.microsoft.com/office/powerpoint/2010/main" val="347863385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44ACC865-58A2-EB98-D5C6-BDA23AAAD35C}"/>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Deporte Adaptado</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3D66C58E-20BE-FAD6-C312-E2EB37D8F6C5}"/>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146DC397-8497-45C1-9F07-CD422D275F64}"/>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4" name="CuadroTexto 3">
            <a:extLst>
              <a:ext uri="{FF2B5EF4-FFF2-40B4-BE49-F238E27FC236}">
                <a16:creationId xmlns:a16="http://schemas.microsoft.com/office/drawing/2014/main" id="{8D21FDD2-98D0-E308-FFB7-C5883A51BB10}"/>
              </a:ext>
            </a:extLst>
          </p:cNvPr>
          <p:cNvSpPr txBox="1"/>
          <p:nvPr/>
        </p:nvSpPr>
        <p:spPr>
          <a:xfrm>
            <a:off x="509252" y="1943539"/>
            <a:ext cx="10911459" cy="1754326"/>
          </a:xfrm>
          <a:prstGeom prst="rect">
            <a:avLst/>
          </a:prstGeom>
          <a:noFill/>
        </p:spPr>
        <p:txBody>
          <a:bodyPr wrap="square">
            <a:spAutoFit/>
          </a:bodyPr>
          <a:lstStyle/>
          <a:p>
            <a:r>
              <a:rPr lang="es-MX" b="1" dirty="0">
                <a:latin typeface="Ebrima" panose="02000000000000000000" pitchFamily="2" charset="0"/>
                <a:ea typeface="Ebrima" panose="02000000000000000000" pitchFamily="2" charset="0"/>
                <a:cs typeface="Ebrima" panose="02000000000000000000" pitchFamily="2" charset="0"/>
              </a:rPr>
              <a:t>Las escuelas de formación en disciplinas del deporte adaptado </a:t>
            </a:r>
            <a:r>
              <a:rPr lang="es-MX" dirty="0">
                <a:latin typeface="Ebrima" panose="02000000000000000000" pitchFamily="2" charset="0"/>
                <a:ea typeface="Ebrima" panose="02000000000000000000" pitchFamily="2" charset="0"/>
                <a:cs typeface="Ebrima" panose="02000000000000000000" pitchFamily="2" charset="0"/>
              </a:rPr>
              <a:t>del Instituto del Deporte con entrenamientos de </a:t>
            </a:r>
            <a:r>
              <a:rPr lang="es-MX" dirty="0" err="1">
                <a:latin typeface="Ebrima" panose="02000000000000000000" pitchFamily="2" charset="0"/>
                <a:ea typeface="Ebrima" panose="02000000000000000000" pitchFamily="2" charset="0"/>
                <a:cs typeface="Ebrima" panose="02000000000000000000" pitchFamily="2" charset="0"/>
              </a:rPr>
              <a:t>para-atletismo</a:t>
            </a:r>
            <a:r>
              <a:rPr lang="es-MX" dirty="0">
                <a:latin typeface="Ebrima" panose="02000000000000000000" pitchFamily="2" charset="0"/>
                <a:ea typeface="Ebrima" panose="02000000000000000000" pitchFamily="2" charset="0"/>
                <a:cs typeface="Ebrima" panose="02000000000000000000" pitchFamily="2" charset="0"/>
              </a:rPr>
              <a:t>, </a:t>
            </a:r>
            <a:r>
              <a:rPr lang="es-MX" dirty="0" err="1">
                <a:latin typeface="Ebrima" panose="02000000000000000000" pitchFamily="2" charset="0"/>
                <a:ea typeface="Ebrima" panose="02000000000000000000" pitchFamily="2" charset="0"/>
                <a:cs typeface="Ebrima" panose="02000000000000000000" pitchFamily="2" charset="0"/>
              </a:rPr>
              <a:t>Para-danza</a:t>
            </a:r>
            <a:r>
              <a:rPr lang="es-MX" dirty="0">
                <a:latin typeface="Ebrima" panose="02000000000000000000" pitchFamily="2" charset="0"/>
                <a:ea typeface="Ebrima" panose="02000000000000000000" pitchFamily="2" charset="0"/>
                <a:cs typeface="Ebrima" panose="02000000000000000000" pitchFamily="2" charset="0"/>
              </a:rPr>
              <a:t> Deportiva, y los clubes de basquetbol en silla de ruedas, Tae Kwon Do, Fútbol </a:t>
            </a:r>
            <a:r>
              <a:rPr lang="es-MX" dirty="0" err="1">
                <a:latin typeface="Ebrima" panose="02000000000000000000" pitchFamily="2" charset="0"/>
                <a:ea typeface="Ebrima" panose="02000000000000000000" pitchFamily="2" charset="0"/>
                <a:cs typeface="Ebrima" panose="02000000000000000000" pitchFamily="2" charset="0"/>
              </a:rPr>
              <a:t>down</a:t>
            </a:r>
            <a:r>
              <a:rPr lang="es-MX" dirty="0">
                <a:latin typeface="Ebrima" panose="02000000000000000000" pitchFamily="2" charset="0"/>
                <a:ea typeface="Ebrima" panose="02000000000000000000" pitchFamily="2" charset="0"/>
                <a:cs typeface="Ebrima" panose="02000000000000000000" pitchFamily="2" charset="0"/>
              </a:rPr>
              <a:t>, fútbol de sordos; actividades en las que participan </a:t>
            </a:r>
            <a:r>
              <a:rPr lang="es-MX" b="1" dirty="0">
                <a:latin typeface="Ebrima" panose="02000000000000000000" pitchFamily="2" charset="0"/>
                <a:ea typeface="Ebrima" panose="02000000000000000000" pitchFamily="2" charset="0"/>
                <a:cs typeface="Ebrima" panose="02000000000000000000" pitchFamily="2" charset="0"/>
              </a:rPr>
              <a:t>147 atletas con sus entrenamientos</a:t>
            </a:r>
            <a:r>
              <a:rPr lang="es-MX" dirty="0">
                <a:latin typeface="Ebrima" panose="02000000000000000000" pitchFamily="2" charset="0"/>
                <a:ea typeface="Ebrima" panose="02000000000000000000" pitchFamily="2" charset="0"/>
                <a:cs typeface="Ebrima" panose="02000000000000000000" pitchFamily="2" charset="0"/>
              </a:rPr>
              <a:t>. </a:t>
            </a:r>
          </a:p>
          <a:p>
            <a:pPr algn="just"/>
            <a:r>
              <a:rPr lang="es-MX" dirty="0">
                <a:latin typeface="Ebrima" panose="02000000000000000000" pitchFamily="2" charset="0"/>
                <a:ea typeface="Ebrima" panose="02000000000000000000" pitchFamily="2" charset="0"/>
                <a:cs typeface="Ebrima" panose="02000000000000000000" pitchFamily="2" charset="0"/>
              </a:rPr>
              <a:t>Así también en coordinación con la Asociación del Centro de </a:t>
            </a:r>
            <a:r>
              <a:rPr lang="es-MX" b="1" dirty="0">
                <a:latin typeface="Ebrima" panose="02000000000000000000" pitchFamily="2" charset="0"/>
                <a:ea typeface="Ebrima" panose="02000000000000000000" pitchFamily="2" charset="0"/>
                <a:cs typeface="Ebrima" panose="02000000000000000000" pitchFamily="2" charset="0"/>
              </a:rPr>
              <a:t>Equino Terapia </a:t>
            </a:r>
            <a:r>
              <a:rPr lang="es-MX" dirty="0">
                <a:latin typeface="Ebrima" panose="02000000000000000000" pitchFamily="2" charset="0"/>
                <a:ea typeface="Ebrima" panose="02000000000000000000" pitchFamily="2" charset="0"/>
                <a:cs typeface="Ebrima" panose="02000000000000000000" pitchFamily="2" charset="0"/>
              </a:rPr>
              <a:t>Cancún, para llevar a cabo un programa gratuito de Equino Terapia para niños con discapacidad. </a:t>
            </a:r>
          </a:p>
        </p:txBody>
      </p:sp>
      <p:pic>
        <p:nvPicPr>
          <p:cNvPr id="6" name="Imagen 5">
            <a:extLst>
              <a:ext uri="{FF2B5EF4-FFF2-40B4-BE49-F238E27FC236}">
                <a16:creationId xmlns:a16="http://schemas.microsoft.com/office/drawing/2014/main" id="{533A899D-069B-D311-06CB-6498ADFBDEC6}"/>
              </a:ext>
            </a:extLst>
          </p:cNvPr>
          <p:cNvPicPr>
            <a:picLocks noChangeAspect="1"/>
          </p:cNvPicPr>
          <p:nvPr/>
        </p:nvPicPr>
        <p:blipFill>
          <a:blip r:embed="rId5"/>
          <a:stretch>
            <a:fillRect/>
          </a:stretch>
        </p:blipFill>
        <p:spPr>
          <a:xfrm>
            <a:off x="609211" y="3657501"/>
            <a:ext cx="3343057" cy="2993556"/>
          </a:xfrm>
          <a:prstGeom prst="rect">
            <a:avLst/>
          </a:prstGeom>
        </p:spPr>
      </p:pic>
      <p:pic>
        <p:nvPicPr>
          <p:cNvPr id="11" name="Imagen 10">
            <a:extLst>
              <a:ext uri="{FF2B5EF4-FFF2-40B4-BE49-F238E27FC236}">
                <a16:creationId xmlns:a16="http://schemas.microsoft.com/office/drawing/2014/main" id="{D299DAFD-202F-940B-0808-DC0535BA087F}"/>
              </a:ext>
            </a:extLst>
          </p:cNvPr>
          <p:cNvPicPr>
            <a:picLocks noChangeAspect="1"/>
          </p:cNvPicPr>
          <p:nvPr/>
        </p:nvPicPr>
        <p:blipFill>
          <a:blip r:embed="rId6"/>
          <a:stretch>
            <a:fillRect/>
          </a:stretch>
        </p:blipFill>
        <p:spPr>
          <a:xfrm>
            <a:off x="4048478" y="3657501"/>
            <a:ext cx="3897443" cy="2987786"/>
          </a:xfrm>
          <a:prstGeom prst="rect">
            <a:avLst/>
          </a:prstGeom>
        </p:spPr>
      </p:pic>
      <p:pic>
        <p:nvPicPr>
          <p:cNvPr id="13" name="Imagen 12">
            <a:extLst>
              <a:ext uri="{FF2B5EF4-FFF2-40B4-BE49-F238E27FC236}">
                <a16:creationId xmlns:a16="http://schemas.microsoft.com/office/drawing/2014/main" id="{75D6EC82-CED4-71DC-727B-3ADCF94FE74D}"/>
              </a:ext>
            </a:extLst>
          </p:cNvPr>
          <p:cNvPicPr>
            <a:picLocks noChangeAspect="1"/>
          </p:cNvPicPr>
          <p:nvPr/>
        </p:nvPicPr>
        <p:blipFill>
          <a:blip r:embed="rId7"/>
          <a:stretch>
            <a:fillRect/>
          </a:stretch>
        </p:blipFill>
        <p:spPr>
          <a:xfrm>
            <a:off x="8042131" y="3657501"/>
            <a:ext cx="3848419" cy="2987786"/>
          </a:xfrm>
          <a:prstGeom prst="rect">
            <a:avLst/>
          </a:prstGeom>
        </p:spPr>
      </p:pic>
    </p:spTree>
    <p:extLst>
      <p:ext uri="{BB962C8B-B14F-4D97-AF65-F5344CB8AC3E}">
        <p14:creationId xmlns:p14="http://schemas.microsoft.com/office/powerpoint/2010/main" val="385220325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54805E-4087-AE1D-4206-1C0A6E050112}"/>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7EACE503-7971-3696-9083-97CE6EFE01C3}"/>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Deporte Adaptado</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A0547B22-65B3-4F09-3129-846D358632B9}"/>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3CF6DBE0-BD0C-D29E-C521-6C2E0C38B4B3}"/>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4" name="CuadroTexto 3">
            <a:extLst>
              <a:ext uri="{FF2B5EF4-FFF2-40B4-BE49-F238E27FC236}">
                <a16:creationId xmlns:a16="http://schemas.microsoft.com/office/drawing/2014/main" id="{518DA0D0-8DAC-9D1F-4B18-8AE55C355C13}"/>
              </a:ext>
            </a:extLst>
          </p:cNvPr>
          <p:cNvSpPr txBox="1"/>
          <p:nvPr/>
        </p:nvSpPr>
        <p:spPr>
          <a:xfrm>
            <a:off x="509252" y="1844402"/>
            <a:ext cx="10911459" cy="1754326"/>
          </a:xfrm>
          <a:prstGeom prst="rect">
            <a:avLst/>
          </a:prstGeom>
          <a:noFill/>
        </p:spPr>
        <p:txBody>
          <a:bodyPr wrap="square">
            <a:spAutoFit/>
          </a:bodyPr>
          <a:lstStyle/>
          <a:p>
            <a:pPr algn="just"/>
            <a:r>
              <a:rPr lang="es-MX" b="1" dirty="0" err="1">
                <a:latin typeface="Ebrima" panose="02000000000000000000" pitchFamily="2" charset="0"/>
                <a:ea typeface="Ebrima" panose="02000000000000000000" pitchFamily="2" charset="0"/>
                <a:cs typeface="Ebrima" panose="02000000000000000000" pitchFamily="2" charset="0"/>
              </a:rPr>
              <a:t>Para-olimpiadas</a:t>
            </a:r>
            <a:r>
              <a:rPr lang="es-MX" b="1" dirty="0">
                <a:latin typeface="Ebrima" panose="02000000000000000000" pitchFamily="2" charset="0"/>
                <a:ea typeface="Ebrima" panose="02000000000000000000" pitchFamily="2" charset="0"/>
                <a:cs typeface="Ebrima" panose="02000000000000000000" pitchFamily="2" charset="0"/>
              </a:rPr>
              <a:t> Etapa Municipal.</a:t>
            </a:r>
            <a:endParaRPr lang="es-MX" dirty="0">
              <a:latin typeface="Ebrima" panose="02000000000000000000" pitchFamily="2" charset="0"/>
              <a:ea typeface="Ebrima" panose="02000000000000000000" pitchFamily="2" charset="0"/>
              <a:cs typeface="Ebrima" panose="02000000000000000000" pitchFamily="2" charset="0"/>
            </a:endParaRPr>
          </a:p>
          <a:p>
            <a:pPr algn="just"/>
            <a:r>
              <a:rPr lang="es-MX" dirty="0">
                <a:latin typeface="Ebrima" panose="02000000000000000000" pitchFamily="2" charset="0"/>
                <a:ea typeface="Ebrima" panose="02000000000000000000" pitchFamily="2" charset="0"/>
                <a:cs typeface="Ebrima" panose="02000000000000000000" pitchFamily="2" charset="0"/>
              </a:rPr>
              <a:t>Se llevan a cabo las competencias Paramunicipales de </a:t>
            </a:r>
            <a:r>
              <a:rPr lang="es-MX" dirty="0" err="1">
                <a:latin typeface="Ebrima" panose="02000000000000000000" pitchFamily="2" charset="0"/>
                <a:ea typeface="Ebrima" panose="02000000000000000000" pitchFamily="2" charset="0"/>
                <a:cs typeface="Ebrima" panose="02000000000000000000" pitchFamily="2" charset="0"/>
              </a:rPr>
              <a:t>Para-atletismo</a:t>
            </a:r>
            <a:r>
              <a:rPr lang="es-MX" dirty="0">
                <a:latin typeface="Ebrima" panose="02000000000000000000" pitchFamily="2" charset="0"/>
                <a:ea typeface="Ebrima" panose="02000000000000000000" pitchFamily="2" charset="0"/>
                <a:cs typeface="Ebrima" panose="02000000000000000000" pitchFamily="2" charset="0"/>
              </a:rPr>
              <a:t> para seleccionar a los representantes en la etapa estatal, con competencias de distancias de pista, salto de longitud, lanzamiento de bala, jabalina y disco. Participaron de 60 atletas en sus categorías infantiles y juveniles.</a:t>
            </a:r>
          </a:p>
          <a:p>
            <a:pPr algn="just"/>
            <a:r>
              <a:rPr lang="es-MX" dirty="0" err="1">
                <a:latin typeface="Ebrima" panose="02000000000000000000" pitchFamily="2" charset="0"/>
                <a:ea typeface="Ebrima" panose="02000000000000000000" pitchFamily="2" charset="0"/>
                <a:cs typeface="Ebrima" panose="02000000000000000000" pitchFamily="2" charset="0"/>
              </a:rPr>
              <a:t>Paraatletismo</a:t>
            </a:r>
            <a:r>
              <a:rPr lang="es-MX" dirty="0">
                <a:latin typeface="Ebrima" panose="02000000000000000000" pitchFamily="2" charset="0"/>
                <a:ea typeface="Ebrima" panose="02000000000000000000" pitchFamily="2" charset="0"/>
                <a:cs typeface="Ebrima" panose="02000000000000000000" pitchFamily="2" charset="0"/>
              </a:rPr>
              <a:t> 39 seleccionados 9 entrenador guía intérprete y delegado </a:t>
            </a:r>
            <a:r>
              <a:rPr lang="es-MX" dirty="0" err="1">
                <a:latin typeface="Ebrima" panose="02000000000000000000" pitchFamily="2" charset="0"/>
                <a:ea typeface="Ebrima" panose="02000000000000000000" pitchFamily="2" charset="0"/>
                <a:cs typeface="Ebrima" panose="02000000000000000000" pitchFamily="2" charset="0"/>
              </a:rPr>
              <a:t>Bocia</a:t>
            </a:r>
            <a:r>
              <a:rPr lang="es-MX" dirty="0">
                <a:latin typeface="Ebrima" panose="02000000000000000000" pitchFamily="2" charset="0"/>
                <a:ea typeface="Ebrima" panose="02000000000000000000" pitchFamily="2" charset="0"/>
                <a:cs typeface="Ebrima" panose="02000000000000000000" pitchFamily="2" charset="0"/>
              </a:rPr>
              <a:t> 6 deportistas 5 acompañantes , entrenador y auxiliar </a:t>
            </a:r>
            <a:r>
              <a:rPr lang="es-MX" dirty="0" err="1">
                <a:latin typeface="Ebrima" panose="02000000000000000000" pitchFamily="2" charset="0"/>
                <a:ea typeface="Ebrima" panose="02000000000000000000" pitchFamily="2" charset="0"/>
                <a:cs typeface="Ebrima" panose="02000000000000000000" pitchFamily="2" charset="0"/>
              </a:rPr>
              <a:t>Paranatscion</a:t>
            </a:r>
            <a:r>
              <a:rPr lang="es-MX" dirty="0">
                <a:latin typeface="Ebrima" panose="02000000000000000000" pitchFamily="2" charset="0"/>
                <a:ea typeface="Ebrima" panose="02000000000000000000" pitchFamily="2" charset="0"/>
                <a:cs typeface="Ebrima" panose="02000000000000000000" pitchFamily="2" charset="0"/>
              </a:rPr>
              <a:t> 13 deportistas 5 entrenador auxiliar y delegado</a:t>
            </a:r>
          </a:p>
        </p:txBody>
      </p:sp>
      <p:pic>
        <p:nvPicPr>
          <p:cNvPr id="6" name="Imagen 5">
            <a:extLst>
              <a:ext uri="{FF2B5EF4-FFF2-40B4-BE49-F238E27FC236}">
                <a16:creationId xmlns:a16="http://schemas.microsoft.com/office/drawing/2014/main" id="{476DC0E6-86CC-9CAD-69A0-780ACC71F545}"/>
              </a:ext>
            </a:extLst>
          </p:cNvPr>
          <p:cNvPicPr>
            <a:picLocks noChangeAspect="1"/>
          </p:cNvPicPr>
          <p:nvPr/>
        </p:nvPicPr>
        <p:blipFill>
          <a:blip r:embed="rId5"/>
          <a:stretch>
            <a:fillRect/>
          </a:stretch>
        </p:blipFill>
        <p:spPr>
          <a:xfrm>
            <a:off x="509252" y="3964700"/>
            <a:ext cx="3379318" cy="2178075"/>
          </a:xfrm>
          <a:prstGeom prst="rect">
            <a:avLst/>
          </a:prstGeom>
        </p:spPr>
      </p:pic>
      <p:pic>
        <p:nvPicPr>
          <p:cNvPr id="9" name="Imagen 8">
            <a:extLst>
              <a:ext uri="{FF2B5EF4-FFF2-40B4-BE49-F238E27FC236}">
                <a16:creationId xmlns:a16="http://schemas.microsoft.com/office/drawing/2014/main" id="{6ED33F59-3C95-F02D-A8FB-7D57FAA06889}"/>
              </a:ext>
            </a:extLst>
          </p:cNvPr>
          <p:cNvPicPr>
            <a:picLocks noChangeAspect="1"/>
          </p:cNvPicPr>
          <p:nvPr/>
        </p:nvPicPr>
        <p:blipFill>
          <a:blip r:embed="rId6"/>
          <a:stretch>
            <a:fillRect/>
          </a:stretch>
        </p:blipFill>
        <p:spPr>
          <a:xfrm>
            <a:off x="4050268" y="3964700"/>
            <a:ext cx="2989060" cy="2151306"/>
          </a:xfrm>
          <a:prstGeom prst="rect">
            <a:avLst/>
          </a:prstGeom>
        </p:spPr>
      </p:pic>
      <p:pic>
        <p:nvPicPr>
          <p:cNvPr id="11" name="Imagen 10">
            <a:extLst>
              <a:ext uri="{FF2B5EF4-FFF2-40B4-BE49-F238E27FC236}">
                <a16:creationId xmlns:a16="http://schemas.microsoft.com/office/drawing/2014/main" id="{A93C514A-F233-A5D8-D545-FA51BAAC756A}"/>
              </a:ext>
            </a:extLst>
          </p:cNvPr>
          <p:cNvPicPr>
            <a:picLocks noChangeAspect="1"/>
          </p:cNvPicPr>
          <p:nvPr/>
        </p:nvPicPr>
        <p:blipFill>
          <a:blip r:embed="rId7"/>
          <a:stretch>
            <a:fillRect/>
          </a:stretch>
        </p:blipFill>
        <p:spPr>
          <a:xfrm>
            <a:off x="7251734" y="3978083"/>
            <a:ext cx="2333309" cy="2164691"/>
          </a:xfrm>
          <a:prstGeom prst="rect">
            <a:avLst/>
          </a:prstGeom>
        </p:spPr>
      </p:pic>
      <p:pic>
        <p:nvPicPr>
          <p:cNvPr id="13" name="Imagen 12">
            <a:extLst>
              <a:ext uri="{FF2B5EF4-FFF2-40B4-BE49-F238E27FC236}">
                <a16:creationId xmlns:a16="http://schemas.microsoft.com/office/drawing/2014/main" id="{5CE5FD9C-8032-CCC2-872B-69828081D7F0}"/>
              </a:ext>
            </a:extLst>
          </p:cNvPr>
          <p:cNvPicPr>
            <a:picLocks noChangeAspect="1"/>
          </p:cNvPicPr>
          <p:nvPr/>
        </p:nvPicPr>
        <p:blipFill>
          <a:blip r:embed="rId8"/>
          <a:stretch>
            <a:fillRect/>
          </a:stretch>
        </p:blipFill>
        <p:spPr>
          <a:xfrm>
            <a:off x="9746741" y="3964700"/>
            <a:ext cx="1673970" cy="2178075"/>
          </a:xfrm>
          <a:prstGeom prst="rect">
            <a:avLst/>
          </a:prstGeom>
        </p:spPr>
      </p:pic>
    </p:spTree>
    <p:extLst>
      <p:ext uri="{BB962C8B-B14F-4D97-AF65-F5344CB8AC3E}">
        <p14:creationId xmlns:p14="http://schemas.microsoft.com/office/powerpoint/2010/main" val="99569428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uadroTexto 36">
            <a:extLst>
              <a:ext uri="{FF2B5EF4-FFF2-40B4-BE49-F238E27FC236}">
                <a16:creationId xmlns:a16="http://schemas.microsoft.com/office/drawing/2014/main" id="{CC8BD34C-42EC-6345-9E2C-A04D5779E038}"/>
              </a:ext>
            </a:extLst>
          </p:cNvPr>
          <p:cNvSpPr txBox="1"/>
          <p:nvPr/>
        </p:nvSpPr>
        <p:spPr>
          <a:xfrm>
            <a:off x="2625006" y="5863135"/>
            <a:ext cx="2426498" cy="369332"/>
          </a:xfrm>
          <a:prstGeom prst="rect">
            <a:avLst/>
          </a:prstGeom>
          <a:noFill/>
        </p:spPr>
        <p:txBody>
          <a:bodyPr wrap="none" rtlCol="0">
            <a:spAutoFit/>
          </a:bodyPr>
          <a:lstStyle/>
          <a:p>
            <a:r>
              <a:rPr lang="es-MX" dirty="0"/>
              <a:t>segundo trimestre 2025</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477513" y="5863135"/>
            <a:ext cx="2276521" cy="369332"/>
          </a:xfrm>
          <a:prstGeom prst="rect">
            <a:avLst/>
          </a:prstGeom>
          <a:noFill/>
        </p:spPr>
        <p:txBody>
          <a:bodyPr wrap="none" rtlCol="0">
            <a:spAutoFit/>
          </a:bodyPr>
          <a:lstStyle/>
          <a:p>
            <a:r>
              <a:rPr lang="es-MX" dirty="0"/>
              <a:t>Cancún, Quintana Roo</a:t>
            </a:r>
          </a:p>
        </p:txBody>
      </p:sp>
      <p:pic>
        <p:nvPicPr>
          <p:cNvPr id="4" name="Imagen 3">
            <a:extLst>
              <a:ext uri="{FF2B5EF4-FFF2-40B4-BE49-F238E27FC236}">
                <a16:creationId xmlns:a16="http://schemas.microsoft.com/office/drawing/2014/main" id="{051FDDA6-3A4E-456C-67DA-46E2AAED5996}"/>
              </a:ext>
            </a:extLst>
          </p:cNvPr>
          <p:cNvPicPr>
            <a:picLocks noChangeAspect="1"/>
          </p:cNvPicPr>
          <p:nvPr/>
        </p:nvPicPr>
        <p:blipFill>
          <a:blip r:embed="rId2"/>
          <a:stretch>
            <a:fillRect/>
          </a:stretch>
        </p:blipFill>
        <p:spPr>
          <a:xfrm>
            <a:off x="1584712" y="678705"/>
            <a:ext cx="9022576" cy="1601507"/>
          </a:xfrm>
          <a:prstGeom prst="rect">
            <a:avLst/>
          </a:prstGeom>
        </p:spPr>
      </p:pic>
      <p:sp>
        <p:nvSpPr>
          <p:cNvPr id="10" name="CuadroTexto 9">
            <a:extLst>
              <a:ext uri="{FF2B5EF4-FFF2-40B4-BE49-F238E27FC236}">
                <a16:creationId xmlns:a16="http://schemas.microsoft.com/office/drawing/2014/main" id="{BA2A7ACD-4A58-198B-E255-8F686C75C462}"/>
              </a:ext>
            </a:extLst>
          </p:cNvPr>
          <p:cNvSpPr txBox="1"/>
          <p:nvPr/>
        </p:nvSpPr>
        <p:spPr>
          <a:xfrm>
            <a:off x="505003" y="2437054"/>
            <a:ext cx="11181996" cy="3000821"/>
          </a:xfrm>
          <a:prstGeom prst="rect">
            <a:avLst/>
          </a:prstGeom>
          <a:noFill/>
        </p:spPr>
        <p:txBody>
          <a:bodyPr wrap="square">
            <a:spAutoFit/>
          </a:bodyPr>
          <a:lstStyle/>
          <a:p>
            <a:r>
              <a:rPr lang="es-MX" sz="2100" dirty="0">
                <a:latin typeface="Ebrima" panose="02000000000000000000" pitchFamily="2" charset="0"/>
                <a:ea typeface="Ebrima" panose="02000000000000000000" pitchFamily="2" charset="0"/>
                <a:cs typeface="Ebrima" panose="02000000000000000000" pitchFamily="2" charset="0"/>
              </a:rPr>
              <a:t>La Dirección General en apego a la normatividad informa las actividades del programa del Instituto del Deporte correspondiente del 01 de abril al 30 de junio del 2025.</a:t>
            </a:r>
          </a:p>
          <a:p>
            <a:endParaRPr lang="es-MX" sz="2100" dirty="0">
              <a:latin typeface="Ebrima" panose="02000000000000000000" pitchFamily="2" charset="0"/>
              <a:ea typeface="Ebrima" panose="02000000000000000000" pitchFamily="2" charset="0"/>
              <a:cs typeface="Ebrima" panose="02000000000000000000" pitchFamily="2" charset="0"/>
            </a:endParaRPr>
          </a:p>
          <a:p>
            <a:r>
              <a:rPr lang="es-MX" sz="2100" dirty="0">
                <a:latin typeface="Ebrima" panose="02000000000000000000" pitchFamily="2" charset="0"/>
                <a:ea typeface="Ebrima" panose="02000000000000000000" pitchFamily="2" charset="0"/>
                <a:cs typeface="Ebrima" panose="02000000000000000000" pitchFamily="2" charset="0"/>
              </a:rPr>
              <a:t> Atentamente</a:t>
            </a:r>
          </a:p>
          <a:p>
            <a:endParaRPr lang="es-MX" sz="2100" dirty="0">
              <a:latin typeface="Ebrima" panose="02000000000000000000" pitchFamily="2" charset="0"/>
              <a:ea typeface="Ebrima" panose="02000000000000000000" pitchFamily="2" charset="0"/>
              <a:cs typeface="Ebrima" panose="02000000000000000000" pitchFamily="2" charset="0"/>
            </a:endParaRPr>
          </a:p>
          <a:p>
            <a:endParaRPr lang="es-MX" sz="2100" dirty="0">
              <a:latin typeface="Ebrima" panose="02000000000000000000" pitchFamily="2" charset="0"/>
              <a:ea typeface="Ebrima" panose="02000000000000000000" pitchFamily="2" charset="0"/>
              <a:cs typeface="Ebrima" panose="02000000000000000000" pitchFamily="2" charset="0"/>
            </a:endParaRPr>
          </a:p>
          <a:p>
            <a:r>
              <a:rPr lang="es-MX" sz="2100" dirty="0">
                <a:latin typeface="Ebrima" panose="02000000000000000000" pitchFamily="2" charset="0"/>
                <a:ea typeface="Ebrima" panose="02000000000000000000" pitchFamily="2" charset="0"/>
                <a:cs typeface="Ebrima" panose="02000000000000000000" pitchFamily="2" charset="0"/>
              </a:rPr>
              <a:t>______________________________</a:t>
            </a:r>
          </a:p>
          <a:p>
            <a:r>
              <a:rPr lang="es-MX" sz="2100" dirty="0">
                <a:latin typeface="Ebrima" panose="02000000000000000000" pitchFamily="2" charset="0"/>
                <a:ea typeface="Ebrima" panose="02000000000000000000" pitchFamily="2" charset="0"/>
                <a:cs typeface="Ebrima" panose="02000000000000000000" pitchFamily="2" charset="0"/>
              </a:rPr>
              <a:t>Mtro. Alejandro Luna López</a:t>
            </a:r>
          </a:p>
          <a:p>
            <a:r>
              <a:rPr lang="es-MX" sz="2100" dirty="0">
                <a:latin typeface="Ebrima" panose="02000000000000000000" pitchFamily="2" charset="0"/>
                <a:ea typeface="Ebrima" panose="02000000000000000000" pitchFamily="2" charset="0"/>
                <a:cs typeface="Ebrima" panose="02000000000000000000" pitchFamily="2" charset="0"/>
              </a:rPr>
              <a:t>Director General del Instituto del Deporte del Municipio de Benito Juárez</a:t>
            </a:r>
          </a:p>
        </p:txBody>
      </p:sp>
      <p:pic>
        <p:nvPicPr>
          <p:cNvPr id="2" name="Imagen 1">
            <a:extLst>
              <a:ext uri="{FF2B5EF4-FFF2-40B4-BE49-F238E27FC236}">
                <a16:creationId xmlns:a16="http://schemas.microsoft.com/office/drawing/2014/main" id="{9EAC141B-0ABF-8A2C-57E7-3C8CC404302D}"/>
              </a:ext>
            </a:extLst>
          </p:cNvPr>
          <p:cNvPicPr>
            <a:picLocks noChangeAspect="1"/>
          </p:cNvPicPr>
          <p:nvPr/>
        </p:nvPicPr>
        <p:blipFill>
          <a:blip r:embed="rId3"/>
          <a:stretch>
            <a:fillRect/>
          </a:stretch>
        </p:blipFill>
        <p:spPr>
          <a:xfrm>
            <a:off x="477513" y="6495151"/>
            <a:ext cx="11036027" cy="162579"/>
          </a:xfrm>
          <a:prstGeom prst="rect">
            <a:avLst/>
          </a:prstGeom>
        </p:spPr>
      </p:pic>
    </p:spTree>
    <p:extLst>
      <p:ext uri="{BB962C8B-B14F-4D97-AF65-F5344CB8AC3E}">
        <p14:creationId xmlns:p14="http://schemas.microsoft.com/office/powerpoint/2010/main" val="123481171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5A34C-703F-C90C-3303-E8FEA67C4547}"/>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7B059D93-4940-DDFB-CC62-469343A21FC1}"/>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E973F9F1-A180-83F2-8A51-DA63C2541510}"/>
              </a:ext>
            </a:extLst>
          </p:cNvPr>
          <p:cNvSpPr txBox="1"/>
          <p:nvPr/>
        </p:nvSpPr>
        <p:spPr>
          <a:xfrm>
            <a:off x="3159338"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A9FCC53E-EFB9-7557-EFF7-CFCBB8AECDAD}"/>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C24FA0E4-381C-0118-2F5C-D32476C96294}"/>
              </a:ext>
            </a:extLst>
          </p:cNvPr>
          <p:cNvSpPr txBox="1"/>
          <p:nvPr/>
        </p:nvSpPr>
        <p:spPr>
          <a:xfrm>
            <a:off x="7253558" y="1937192"/>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306C851D-14B8-D7DB-4341-BED12D19786C}"/>
              </a:ext>
            </a:extLst>
          </p:cNvPr>
          <p:cNvSpPr txBox="1"/>
          <p:nvPr/>
        </p:nvSpPr>
        <p:spPr>
          <a:xfrm>
            <a:off x="3030876" y="547822"/>
            <a:ext cx="8389835" cy="89498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96</a:t>
            </a:r>
          </a:p>
        </p:txBody>
      </p:sp>
      <p:pic>
        <p:nvPicPr>
          <p:cNvPr id="8" name="Imagen 7">
            <a:extLst>
              <a:ext uri="{FF2B5EF4-FFF2-40B4-BE49-F238E27FC236}">
                <a16:creationId xmlns:a16="http://schemas.microsoft.com/office/drawing/2014/main" id="{6E442C9E-6F8A-3D7A-1956-62EC588642B2}"/>
              </a:ext>
            </a:extLst>
          </p:cNvPr>
          <p:cNvPicPr>
            <a:picLocks noChangeAspect="1"/>
          </p:cNvPicPr>
          <p:nvPr/>
        </p:nvPicPr>
        <p:blipFill>
          <a:blip r:embed="rId5"/>
          <a:stretch>
            <a:fillRect/>
          </a:stretch>
        </p:blipFill>
        <p:spPr>
          <a:xfrm>
            <a:off x="509252" y="2368998"/>
            <a:ext cx="1592617" cy="2123489"/>
          </a:xfrm>
          <a:prstGeom prst="rect">
            <a:avLst/>
          </a:prstGeom>
        </p:spPr>
      </p:pic>
      <p:pic>
        <p:nvPicPr>
          <p:cNvPr id="10" name="Imagen 9">
            <a:extLst>
              <a:ext uri="{FF2B5EF4-FFF2-40B4-BE49-F238E27FC236}">
                <a16:creationId xmlns:a16="http://schemas.microsoft.com/office/drawing/2014/main" id="{BD28F576-4387-5A77-599D-900A4E8AA6D2}"/>
              </a:ext>
            </a:extLst>
          </p:cNvPr>
          <p:cNvPicPr>
            <a:picLocks noChangeAspect="1"/>
          </p:cNvPicPr>
          <p:nvPr/>
        </p:nvPicPr>
        <p:blipFill>
          <a:blip r:embed="rId6"/>
          <a:stretch>
            <a:fillRect/>
          </a:stretch>
        </p:blipFill>
        <p:spPr>
          <a:xfrm>
            <a:off x="509251" y="4594607"/>
            <a:ext cx="1592617" cy="2123489"/>
          </a:xfrm>
          <a:prstGeom prst="rect">
            <a:avLst/>
          </a:prstGeom>
        </p:spPr>
      </p:pic>
      <p:pic>
        <p:nvPicPr>
          <p:cNvPr id="12" name="Imagen 11">
            <a:extLst>
              <a:ext uri="{FF2B5EF4-FFF2-40B4-BE49-F238E27FC236}">
                <a16:creationId xmlns:a16="http://schemas.microsoft.com/office/drawing/2014/main" id="{88ED730C-4B7C-1B0C-D56C-968BE70F99FA}"/>
              </a:ext>
            </a:extLst>
          </p:cNvPr>
          <p:cNvPicPr>
            <a:picLocks noChangeAspect="1"/>
          </p:cNvPicPr>
          <p:nvPr/>
        </p:nvPicPr>
        <p:blipFill>
          <a:blip r:embed="rId7"/>
          <a:stretch>
            <a:fillRect/>
          </a:stretch>
        </p:blipFill>
        <p:spPr>
          <a:xfrm>
            <a:off x="2212437" y="4636448"/>
            <a:ext cx="2831318" cy="2123489"/>
          </a:xfrm>
          <a:prstGeom prst="rect">
            <a:avLst/>
          </a:prstGeom>
        </p:spPr>
      </p:pic>
      <p:pic>
        <p:nvPicPr>
          <p:cNvPr id="18" name="Imagen 17">
            <a:extLst>
              <a:ext uri="{FF2B5EF4-FFF2-40B4-BE49-F238E27FC236}">
                <a16:creationId xmlns:a16="http://schemas.microsoft.com/office/drawing/2014/main" id="{5F90DA53-125A-E8C6-8541-44D34B7E2AF1}"/>
              </a:ext>
            </a:extLst>
          </p:cNvPr>
          <p:cNvPicPr>
            <a:picLocks noChangeAspect="1"/>
          </p:cNvPicPr>
          <p:nvPr/>
        </p:nvPicPr>
        <p:blipFill>
          <a:blip r:embed="rId8"/>
          <a:stretch>
            <a:fillRect/>
          </a:stretch>
        </p:blipFill>
        <p:spPr>
          <a:xfrm>
            <a:off x="2212437" y="2418316"/>
            <a:ext cx="2831318" cy="2123489"/>
          </a:xfrm>
          <a:prstGeom prst="rect">
            <a:avLst/>
          </a:prstGeom>
        </p:spPr>
      </p:pic>
      <p:pic>
        <p:nvPicPr>
          <p:cNvPr id="22" name="Imagen 21">
            <a:extLst>
              <a:ext uri="{FF2B5EF4-FFF2-40B4-BE49-F238E27FC236}">
                <a16:creationId xmlns:a16="http://schemas.microsoft.com/office/drawing/2014/main" id="{80476EFC-9151-F4D8-AA56-BF1B91CD56B3}"/>
              </a:ext>
            </a:extLst>
          </p:cNvPr>
          <p:cNvPicPr>
            <a:picLocks noChangeAspect="1"/>
          </p:cNvPicPr>
          <p:nvPr/>
        </p:nvPicPr>
        <p:blipFill>
          <a:blip r:embed="rId9"/>
          <a:stretch>
            <a:fillRect/>
          </a:stretch>
        </p:blipFill>
        <p:spPr>
          <a:xfrm>
            <a:off x="5689849" y="4594607"/>
            <a:ext cx="1632219" cy="2176291"/>
          </a:xfrm>
          <a:prstGeom prst="rect">
            <a:avLst/>
          </a:prstGeom>
        </p:spPr>
      </p:pic>
      <p:pic>
        <p:nvPicPr>
          <p:cNvPr id="24" name="Imagen 23">
            <a:extLst>
              <a:ext uri="{FF2B5EF4-FFF2-40B4-BE49-F238E27FC236}">
                <a16:creationId xmlns:a16="http://schemas.microsoft.com/office/drawing/2014/main" id="{7F5EBBE6-7DB1-9AE2-13D8-6A47FD5881C8}"/>
              </a:ext>
            </a:extLst>
          </p:cNvPr>
          <p:cNvPicPr>
            <a:picLocks noChangeAspect="1"/>
          </p:cNvPicPr>
          <p:nvPr/>
        </p:nvPicPr>
        <p:blipFill>
          <a:blip r:embed="rId10"/>
          <a:stretch>
            <a:fillRect/>
          </a:stretch>
        </p:blipFill>
        <p:spPr>
          <a:xfrm>
            <a:off x="5736044" y="2365514"/>
            <a:ext cx="1632218" cy="2176291"/>
          </a:xfrm>
          <a:prstGeom prst="rect">
            <a:avLst/>
          </a:prstGeom>
        </p:spPr>
      </p:pic>
      <p:pic>
        <p:nvPicPr>
          <p:cNvPr id="26" name="Imagen 25">
            <a:extLst>
              <a:ext uri="{FF2B5EF4-FFF2-40B4-BE49-F238E27FC236}">
                <a16:creationId xmlns:a16="http://schemas.microsoft.com/office/drawing/2014/main" id="{9D948866-8BA0-CA65-6075-DC3614CF7DF7}"/>
              </a:ext>
            </a:extLst>
          </p:cNvPr>
          <p:cNvPicPr>
            <a:picLocks noChangeAspect="1"/>
          </p:cNvPicPr>
          <p:nvPr/>
        </p:nvPicPr>
        <p:blipFill>
          <a:blip r:embed="rId11"/>
          <a:stretch>
            <a:fillRect/>
          </a:stretch>
        </p:blipFill>
        <p:spPr>
          <a:xfrm>
            <a:off x="7486701" y="2368998"/>
            <a:ext cx="3249616" cy="4332821"/>
          </a:xfrm>
          <a:prstGeom prst="rect">
            <a:avLst/>
          </a:prstGeom>
        </p:spPr>
      </p:pic>
    </p:spTree>
    <p:extLst>
      <p:ext uri="{BB962C8B-B14F-4D97-AF65-F5344CB8AC3E}">
        <p14:creationId xmlns:p14="http://schemas.microsoft.com/office/powerpoint/2010/main" val="66494859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9B9D7-E9F7-5070-259C-D53BEBEB2AFE}"/>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B70D01C5-66D2-1AAF-8C93-343CD1AF11AD}"/>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85FCE08A-3975-17D2-A02E-ADD69EE539A3}"/>
              </a:ext>
            </a:extLst>
          </p:cNvPr>
          <p:cNvSpPr txBox="1"/>
          <p:nvPr/>
        </p:nvSpPr>
        <p:spPr>
          <a:xfrm>
            <a:off x="3159338"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F0B15852-0B4E-84E9-6608-D16A009B2BE6}"/>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AE63ABA4-DD38-24AF-D7C5-5BB7D41D9673}"/>
              </a:ext>
            </a:extLst>
          </p:cNvPr>
          <p:cNvSpPr txBox="1"/>
          <p:nvPr/>
        </p:nvSpPr>
        <p:spPr>
          <a:xfrm>
            <a:off x="7253558" y="1937192"/>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5F97D92B-B5C3-30E0-10E4-7247479D6692}"/>
              </a:ext>
            </a:extLst>
          </p:cNvPr>
          <p:cNvSpPr txBox="1"/>
          <p:nvPr/>
        </p:nvSpPr>
        <p:spPr>
          <a:xfrm>
            <a:off x="3030876" y="547822"/>
            <a:ext cx="8389835" cy="89498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96</a:t>
            </a:r>
          </a:p>
        </p:txBody>
      </p:sp>
      <p:pic>
        <p:nvPicPr>
          <p:cNvPr id="12" name="Imagen 11">
            <a:extLst>
              <a:ext uri="{FF2B5EF4-FFF2-40B4-BE49-F238E27FC236}">
                <a16:creationId xmlns:a16="http://schemas.microsoft.com/office/drawing/2014/main" id="{8F0A0B10-EC09-E225-1817-3AA7F0520650}"/>
              </a:ext>
            </a:extLst>
          </p:cNvPr>
          <p:cNvPicPr>
            <a:picLocks noChangeAspect="1"/>
          </p:cNvPicPr>
          <p:nvPr/>
        </p:nvPicPr>
        <p:blipFill>
          <a:blip r:embed="rId5"/>
          <a:stretch>
            <a:fillRect/>
          </a:stretch>
        </p:blipFill>
        <p:spPr>
          <a:xfrm>
            <a:off x="357216" y="4517999"/>
            <a:ext cx="2802121" cy="2101591"/>
          </a:xfrm>
          <a:prstGeom prst="rect">
            <a:avLst/>
          </a:prstGeom>
        </p:spPr>
      </p:pic>
      <p:pic>
        <p:nvPicPr>
          <p:cNvPr id="14" name="Imagen 13">
            <a:extLst>
              <a:ext uri="{FF2B5EF4-FFF2-40B4-BE49-F238E27FC236}">
                <a16:creationId xmlns:a16="http://schemas.microsoft.com/office/drawing/2014/main" id="{7FAEF3AB-07AF-B5D4-9523-5EABCD63C806}"/>
              </a:ext>
            </a:extLst>
          </p:cNvPr>
          <p:cNvPicPr>
            <a:picLocks noChangeAspect="1"/>
          </p:cNvPicPr>
          <p:nvPr/>
        </p:nvPicPr>
        <p:blipFill>
          <a:blip r:embed="rId6"/>
          <a:stretch>
            <a:fillRect/>
          </a:stretch>
        </p:blipFill>
        <p:spPr>
          <a:xfrm>
            <a:off x="384683" y="2365514"/>
            <a:ext cx="3421741" cy="2126973"/>
          </a:xfrm>
          <a:prstGeom prst="rect">
            <a:avLst/>
          </a:prstGeom>
        </p:spPr>
      </p:pic>
      <p:pic>
        <p:nvPicPr>
          <p:cNvPr id="16" name="Imagen 15">
            <a:extLst>
              <a:ext uri="{FF2B5EF4-FFF2-40B4-BE49-F238E27FC236}">
                <a16:creationId xmlns:a16="http://schemas.microsoft.com/office/drawing/2014/main" id="{EA9D0888-78A0-3B90-E7C6-AE55274C5CFC}"/>
              </a:ext>
            </a:extLst>
          </p:cNvPr>
          <p:cNvPicPr>
            <a:picLocks noChangeAspect="1"/>
          </p:cNvPicPr>
          <p:nvPr/>
        </p:nvPicPr>
        <p:blipFill>
          <a:blip r:embed="rId7"/>
          <a:stretch>
            <a:fillRect/>
          </a:stretch>
        </p:blipFill>
        <p:spPr>
          <a:xfrm>
            <a:off x="3269309" y="4670981"/>
            <a:ext cx="2270039" cy="1882654"/>
          </a:xfrm>
          <a:prstGeom prst="rect">
            <a:avLst/>
          </a:prstGeom>
        </p:spPr>
      </p:pic>
      <p:pic>
        <p:nvPicPr>
          <p:cNvPr id="20" name="Imagen 19">
            <a:extLst>
              <a:ext uri="{FF2B5EF4-FFF2-40B4-BE49-F238E27FC236}">
                <a16:creationId xmlns:a16="http://schemas.microsoft.com/office/drawing/2014/main" id="{8508B918-DFB1-A131-E09D-DB58A64BA827}"/>
              </a:ext>
            </a:extLst>
          </p:cNvPr>
          <p:cNvPicPr>
            <a:picLocks noChangeAspect="1"/>
          </p:cNvPicPr>
          <p:nvPr/>
        </p:nvPicPr>
        <p:blipFill>
          <a:blip r:embed="rId8"/>
          <a:stretch>
            <a:fillRect/>
          </a:stretch>
        </p:blipFill>
        <p:spPr>
          <a:xfrm>
            <a:off x="9969554" y="2375814"/>
            <a:ext cx="1863539" cy="2018154"/>
          </a:xfrm>
          <a:prstGeom prst="rect">
            <a:avLst/>
          </a:prstGeom>
        </p:spPr>
      </p:pic>
      <p:pic>
        <p:nvPicPr>
          <p:cNvPr id="30" name="Imagen 29">
            <a:extLst>
              <a:ext uri="{FF2B5EF4-FFF2-40B4-BE49-F238E27FC236}">
                <a16:creationId xmlns:a16="http://schemas.microsoft.com/office/drawing/2014/main" id="{81BB971A-6718-CBA9-96BC-B79FA1E4F8F0}"/>
              </a:ext>
            </a:extLst>
          </p:cNvPr>
          <p:cNvPicPr>
            <a:picLocks noChangeAspect="1"/>
          </p:cNvPicPr>
          <p:nvPr/>
        </p:nvPicPr>
        <p:blipFill>
          <a:blip r:embed="rId9"/>
          <a:stretch>
            <a:fillRect/>
          </a:stretch>
        </p:blipFill>
        <p:spPr>
          <a:xfrm>
            <a:off x="8877994" y="4518000"/>
            <a:ext cx="2955099" cy="2101590"/>
          </a:xfrm>
          <a:prstGeom prst="rect">
            <a:avLst/>
          </a:prstGeom>
        </p:spPr>
      </p:pic>
      <p:pic>
        <p:nvPicPr>
          <p:cNvPr id="34" name="Imagen 33">
            <a:extLst>
              <a:ext uri="{FF2B5EF4-FFF2-40B4-BE49-F238E27FC236}">
                <a16:creationId xmlns:a16="http://schemas.microsoft.com/office/drawing/2014/main" id="{CDC78029-6A1D-37DC-F1F4-B0265F8A4F9B}"/>
              </a:ext>
            </a:extLst>
          </p:cNvPr>
          <p:cNvPicPr>
            <a:picLocks noChangeAspect="1"/>
          </p:cNvPicPr>
          <p:nvPr/>
        </p:nvPicPr>
        <p:blipFill>
          <a:blip r:embed="rId10"/>
          <a:stretch>
            <a:fillRect/>
          </a:stretch>
        </p:blipFill>
        <p:spPr>
          <a:xfrm>
            <a:off x="6055604" y="2375814"/>
            <a:ext cx="3850885" cy="2055473"/>
          </a:xfrm>
          <a:prstGeom prst="rect">
            <a:avLst/>
          </a:prstGeom>
        </p:spPr>
      </p:pic>
      <p:pic>
        <p:nvPicPr>
          <p:cNvPr id="38" name="Imagen 37">
            <a:extLst>
              <a:ext uri="{FF2B5EF4-FFF2-40B4-BE49-F238E27FC236}">
                <a16:creationId xmlns:a16="http://schemas.microsoft.com/office/drawing/2014/main" id="{D7B95E45-3415-EE39-C51D-2DEBC464D929}"/>
              </a:ext>
            </a:extLst>
          </p:cNvPr>
          <p:cNvPicPr>
            <a:picLocks noChangeAspect="1"/>
          </p:cNvPicPr>
          <p:nvPr/>
        </p:nvPicPr>
        <p:blipFill>
          <a:blip r:embed="rId11"/>
          <a:stretch>
            <a:fillRect/>
          </a:stretch>
        </p:blipFill>
        <p:spPr>
          <a:xfrm>
            <a:off x="3962117" y="2351743"/>
            <a:ext cx="1605558" cy="2140744"/>
          </a:xfrm>
          <a:prstGeom prst="rect">
            <a:avLst/>
          </a:prstGeom>
        </p:spPr>
      </p:pic>
      <p:pic>
        <p:nvPicPr>
          <p:cNvPr id="40" name="Imagen 39">
            <a:extLst>
              <a:ext uri="{FF2B5EF4-FFF2-40B4-BE49-F238E27FC236}">
                <a16:creationId xmlns:a16="http://schemas.microsoft.com/office/drawing/2014/main" id="{8482982A-BC25-03B5-4FCD-688705107956}"/>
              </a:ext>
            </a:extLst>
          </p:cNvPr>
          <p:cNvPicPr>
            <a:picLocks noChangeAspect="1"/>
          </p:cNvPicPr>
          <p:nvPr/>
        </p:nvPicPr>
        <p:blipFill>
          <a:blip r:embed="rId12"/>
          <a:stretch>
            <a:fillRect/>
          </a:stretch>
        </p:blipFill>
        <p:spPr>
          <a:xfrm>
            <a:off x="6055604" y="4517999"/>
            <a:ext cx="2802120" cy="2101590"/>
          </a:xfrm>
          <a:prstGeom prst="rect">
            <a:avLst/>
          </a:prstGeom>
        </p:spPr>
      </p:pic>
    </p:spTree>
    <p:extLst>
      <p:ext uri="{BB962C8B-B14F-4D97-AF65-F5344CB8AC3E}">
        <p14:creationId xmlns:p14="http://schemas.microsoft.com/office/powerpoint/2010/main" val="21473906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523AD-21A5-EA8D-AE34-4DEA5ABB507F}"/>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CB8360B5-8442-4756-8AD2-88D439BD305D}"/>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C53361F2-8355-D9CE-F0C0-3BACDE4CE633}"/>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2CEAED31-F138-0920-6E59-AD0C1343C58D}"/>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67DFF83A-76A1-0725-2FC3-04CD3CEA379D}"/>
              </a:ext>
            </a:extLst>
          </p:cNvPr>
          <p:cNvSpPr txBox="1"/>
          <p:nvPr/>
        </p:nvSpPr>
        <p:spPr>
          <a:xfrm>
            <a:off x="7818635" y="2096717"/>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69955508-6DD3-BE87-1213-A3EBB2C2E9E9}"/>
              </a:ext>
            </a:extLst>
          </p:cNvPr>
          <p:cNvSpPr txBox="1"/>
          <p:nvPr/>
        </p:nvSpPr>
        <p:spPr>
          <a:xfrm>
            <a:off x="3051425" y="599192"/>
            <a:ext cx="8270695" cy="894540"/>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31</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8" name="Imagen 7">
            <a:extLst>
              <a:ext uri="{FF2B5EF4-FFF2-40B4-BE49-F238E27FC236}">
                <a16:creationId xmlns:a16="http://schemas.microsoft.com/office/drawing/2014/main" id="{76FE61D6-85D1-437D-5CBB-3B4B385E4CE3}"/>
              </a:ext>
            </a:extLst>
          </p:cNvPr>
          <p:cNvPicPr>
            <a:picLocks noChangeAspect="1"/>
          </p:cNvPicPr>
          <p:nvPr/>
        </p:nvPicPr>
        <p:blipFill>
          <a:blip r:embed="rId5"/>
          <a:stretch>
            <a:fillRect/>
          </a:stretch>
        </p:blipFill>
        <p:spPr>
          <a:xfrm>
            <a:off x="139266" y="2499607"/>
            <a:ext cx="2778157" cy="3704210"/>
          </a:xfrm>
          <a:prstGeom prst="rect">
            <a:avLst/>
          </a:prstGeom>
        </p:spPr>
      </p:pic>
      <p:pic>
        <p:nvPicPr>
          <p:cNvPr id="12" name="Imagen 11">
            <a:extLst>
              <a:ext uri="{FF2B5EF4-FFF2-40B4-BE49-F238E27FC236}">
                <a16:creationId xmlns:a16="http://schemas.microsoft.com/office/drawing/2014/main" id="{2B92D6CA-3C2A-549F-EA69-49323F9A4F91}"/>
              </a:ext>
            </a:extLst>
          </p:cNvPr>
          <p:cNvPicPr>
            <a:picLocks noChangeAspect="1"/>
          </p:cNvPicPr>
          <p:nvPr/>
        </p:nvPicPr>
        <p:blipFill>
          <a:blip r:embed="rId6"/>
          <a:stretch>
            <a:fillRect/>
          </a:stretch>
        </p:blipFill>
        <p:spPr>
          <a:xfrm>
            <a:off x="2964740" y="3459805"/>
            <a:ext cx="2378418" cy="1783814"/>
          </a:xfrm>
          <a:prstGeom prst="rect">
            <a:avLst/>
          </a:prstGeom>
        </p:spPr>
      </p:pic>
      <p:pic>
        <p:nvPicPr>
          <p:cNvPr id="18" name="Imagen 17">
            <a:extLst>
              <a:ext uri="{FF2B5EF4-FFF2-40B4-BE49-F238E27FC236}">
                <a16:creationId xmlns:a16="http://schemas.microsoft.com/office/drawing/2014/main" id="{79046B7F-1832-2434-5B79-3B18569BAA31}"/>
              </a:ext>
            </a:extLst>
          </p:cNvPr>
          <p:cNvPicPr>
            <a:picLocks noChangeAspect="1"/>
          </p:cNvPicPr>
          <p:nvPr/>
        </p:nvPicPr>
        <p:blipFill>
          <a:blip r:embed="rId7"/>
          <a:stretch>
            <a:fillRect/>
          </a:stretch>
        </p:blipFill>
        <p:spPr>
          <a:xfrm>
            <a:off x="5596759" y="2525039"/>
            <a:ext cx="2712641" cy="3678778"/>
          </a:xfrm>
          <a:prstGeom prst="rect">
            <a:avLst/>
          </a:prstGeom>
        </p:spPr>
      </p:pic>
      <p:pic>
        <p:nvPicPr>
          <p:cNvPr id="22" name="Imagen 21">
            <a:extLst>
              <a:ext uri="{FF2B5EF4-FFF2-40B4-BE49-F238E27FC236}">
                <a16:creationId xmlns:a16="http://schemas.microsoft.com/office/drawing/2014/main" id="{30DA3900-7308-2098-D8F8-B95C83E18779}"/>
              </a:ext>
            </a:extLst>
          </p:cNvPr>
          <p:cNvPicPr>
            <a:picLocks noChangeAspect="1"/>
          </p:cNvPicPr>
          <p:nvPr/>
        </p:nvPicPr>
        <p:blipFill>
          <a:blip r:embed="rId8"/>
          <a:stretch>
            <a:fillRect/>
          </a:stretch>
        </p:blipFill>
        <p:spPr>
          <a:xfrm>
            <a:off x="8434552" y="2939358"/>
            <a:ext cx="3595783" cy="2696837"/>
          </a:xfrm>
          <a:prstGeom prst="rect">
            <a:avLst/>
          </a:prstGeom>
        </p:spPr>
      </p:pic>
    </p:spTree>
    <p:extLst>
      <p:ext uri="{BB962C8B-B14F-4D97-AF65-F5344CB8AC3E}">
        <p14:creationId xmlns:p14="http://schemas.microsoft.com/office/powerpoint/2010/main" val="129092785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BEA9A-79F2-6898-F920-488B7A5CD367}"/>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0674F704-300F-9F05-5E6C-6AB7084D826A}"/>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9EF234B3-4B86-5A93-3290-B5EF977B07D2}"/>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3FDE64FD-536E-9801-532E-28190A11465F}"/>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C5E415AE-BF28-5078-DC43-22CF4D69A652}"/>
              </a:ext>
            </a:extLst>
          </p:cNvPr>
          <p:cNvSpPr txBox="1"/>
          <p:nvPr/>
        </p:nvSpPr>
        <p:spPr>
          <a:xfrm>
            <a:off x="7818635" y="2096717"/>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8CA19DBA-DD0B-6357-B79F-46D722430DB4}"/>
              </a:ext>
            </a:extLst>
          </p:cNvPr>
          <p:cNvSpPr txBox="1"/>
          <p:nvPr/>
        </p:nvSpPr>
        <p:spPr>
          <a:xfrm>
            <a:off x="3051425" y="599192"/>
            <a:ext cx="8270695" cy="894540"/>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31</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16" name="Imagen 15">
            <a:extLst>
              <a:ext uri="{FF2B5EF4-FFF2-40B4-BE49-F238E27FC236}">
                <a16:creationId xmlns:a16="http://schemas.microsoft.com/office/drawing/2014/main" id="{1F9AC65E-6660-2FCE-2759-44CE3A424785}"/>
              </a:ext>
            </a:extLst>
          </p:cNvPr>
          <p:cNvPicPr>
            <a:picLocks noChangeAspect="1"/>
          </p:cNvPicPr>
          <p:nvPr/>
        </p:nvPicPr>
        <p:blipFill>
          <a:blip r:embed="rId5"/>
          <a:stretch>
            <a:fillRect/>
          </a:stretch>
        </p:blipFill>
        <p:spPr>
          <a:xfrm>
            <a:off x="384684" y="2532093"/>
            <a:ext cx="5166043" cy="4053129"/>
          </a:xfrm>
          <a:prstGeom prst="rect">
            <a:avLst/>
          </a:prstGeom>
        </p:spPr>
      </p:pic>
      <p:pic>
        <p:nvPicPr>
          <p:cNvPr id="20" name="Imagen 19">
            <a:extLst>
              <a:ext uri="{FF2B5EF4-FFF2-40B4-BE49-F238E27FC236}">
                <a16:creationId xmlns:a16="http://schemas.microsoft.com/office/drawing/2014/main" id="{49F839F2-CD56-9E8B-D4B4-29B96E4A531C}"/>
              </a:ext>
            </a:extLst>
          </p:cNvPr>
          <p:cNvPicPr>
            <a:picLocks noChangeAspect="1"/>
          </p:cNvPicPr>
          <p:nvPr/>
        </p:nvPicPr>
        <p:blipFill>
          <a:blip r:embed="rId6"/>
          <a:stretch>
            <a:fillRect/>
          </a:stretch>
        </p:blipFill>
        <p:spPr>
          <a:xfrm>
            <a:off x="5847761" y="2532094"/>
            <a:ext cx="5572950" cy="4179712"/>
          </a:xfrm>
          <a:prstGeom prst="rect">
            <a:avLst/>
          </a:prstGeom>
        </p:spPr>
      </p:pic>
    </p:spTree>
    <p:extLst>
      <p:ext uri="{BB962C8B-B14F-4D97-AF65-F5344CB8AC3E}">
        <p14:creationId xmlns:p14="http://schemas.microsoft.com/office/powerpoint/2010/main" val="371116630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74EF1-B6DC-06FC-CC21-AFEB7C0EB7FD}"/>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581D0163-52A9-7339-8BF3-4623A0C46216}"/>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BFAD7EC3-0294-5AD2-1CCE-4C789370853C}"/>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A1B7323C-31E8-F9CA-278B-4714F4B3B4F0}"/>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E063EE73-B429-EB74-C40D-AB21140D9BE2}"/>
              </a:ext>
            </a:extLst>
          </p:cNvPr>
          <p:cNvSpPr txBox="1"/>
          <p:nvPr/>
        </p:nvSpPr>
        <p:spPr>
          <a:xfrm>
            <a:off x="7818635" y="1973429"/>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4E789DF7-49E1-FDC0-5A0D-4025114F9033}"/>
              </a:ext>
            </a:extLst>
          </p:cNvPr>
          <p:cNvSpPr txBox="1"/>
          <p:nvPr/>
        </p:nvSpPr>
        <p:spPr>
          <a:xfrm>
            <a:off x="3032192" y="645454"/>
            <a:ext cx="8300203" cy="894540"/>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41 </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8" name="Imagen 7">
            <a:extLst>
              <a:ext uri="{FF2B5EF4-FFF2-40B4-BE49-F238E27FC236}">
                <a16:creationId xmlns:a16="http://schemas.microsoft.com/office/drawing/2014/main" id="{3ED4742A-3353-56A2-6BB2-F7E09BF293AA}"/>
              </a:ext>
            </a:extLst>
          </p:cNvPr>
          <p:cNvPicPr>
            <a:picLocks noChangeAspect="1"/>
          </p:cNvPicPr>
          <p:nvPr/>
        </p:nvPicPr>
        <p:blipFill>
          <a:blip r:embed="rId5"/>
          <a:stretch>
            <a:fillRect/>
          </a:stretch>
        </p:blipFill>
        <p:spPr>
          <a:xfrm>
            <a:off x="132433" y="2783546"/>
            <a:ext cx="1911466" cy="3003331"/>
          </a:xfrm>
          <a:prstGeom prst="rect">
            <a:avLst/>
          </a:prstGeom>
        </p:spPr>
      </p:pic>
      <p:pic>
        <p:nvPicPr>
          <p:cNvPr id="12" name="Imagen 11">
            <a:extLst>
              <a:ext uri="{FF2B5EF4-FFF2-40B4-BE49-F238E27FC236}">
                <a16:creationId xmlns:a16="http://schemas.microsoft.com/office/drawing/2014/main" id="{E7FF7337-E25B-11A8-3E17-859817565F41}"/>
              </a:ext>
            </a:extLst>
          </p:cNvPr>
          <p:cNvPicPr>
            <a:picLocks noChangeAspect="1"/>
          </p:cNvPicPr>
          <p:nvPr/>
        </p:nvPicPr>
        <p:blipFill>
          <a:blip r:embed="rId6"/>
          <a:stretch>
            <a:fillRect/>
          </a:stretch>
        </p:blipFill>
        <p:spPr>
          <a:xfrm>
            <a:off x="2131416" y="2783546"/>
            <a:ext cx="4004441" cy="3003331"/>
          </a:xfrm>
          <a:prstGeom prst="rect">
            <a:avLst/>
          </a:prstGeom>
        </p:spPr>
      </p:pic>
      <p:pic>
        <p:nvPicPr>
          <p:cNvPr id="14" name="Imagen 13">
            <a:extLst>
              <a:ext uri="{FF2B5EF4-FFF2-40B4-BE49-F238E27FC236}">
                <a16:creationId xmlns:a16="http://schemas.microsoft.com/office/drawing/2014/main" id="{F191F071-128C-3D05-D053-A949FAE8147A}"/>
              </a:ext>
            </a:extLst>
          </p:cNvPr>
          <p:cNvPicPr>
            <a:picLocks noChangeAspect="1"/>
          </p:cNvPicPr>
          <p:nvPr/>
        </p:nvPicPr>
        <p:blipFill>
          <a:blip r:embed="rId7"/>
          <a:stretch>
            <a:fillRect/>
          </a:stretch>
        </p:blipFill>
        <p:spPr>
          <a:xfrm>
            <a:off x="6265541" y="2598220"/>
            <a:ext cx="1833504" cy="4074454"/>
          </a:xfrm>
          <a:prstGeom prst="rect">
            <a:avLst/>
          </a:prstGeom>
        </p:spPr>
      </p:pic>
      <p:pic>
        <p:nvPicPr>
          <p:cNvPr id="18" name="Imagen 17">
            <a:extLst>
              <a:ext uri="{FF2B5EF4-FFF2-40B4-BE49-F238E27FC236}">
                <a16:creationId xmlns:a16="http://schemas.microsoft.com/office/drawing/2014/main" id="{624259C6-552F-68F0-D58D-DC59B924A85A}"/>
              </a:ext>
            </a:extLst>
          </p:cNvPr>
          <p:cNvPicPr>
            <a:picLocks noChangeAspect="1"/>
          </p:cNvPicPr>
          <p:nvPr/>
        </p:nvPicPr>
        <p:blipFill>
          <a:blip r:embed="rId8"/>
          <a:stretch>
            <a:fillRect/>
          </a:stretch>
        </p:blipFill>
        <p:spPr>
          <a:xfrm>
            <a:off x="8149281" y="2598221"/>
            <a:ext cx="3874554" cy="4074454"/>
          </a:xfrm>
          <a:prstGeom prst="rect">
            <a:avLst/>
          </a:prstGeom>
        </p:spPr>
      </p:pic>
    </p:spTree>
    <p:extLst>
      <p:ext uri="{BB962C8B-B14F-4D97-AF65-F5344CB8AC3E}">
        <p14:creationId xmlns:p14="http://schemas.microsoft.com/office/powerpoint/2010/main" val="306210322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3FC4C-FD9B-3B4B-FE8A-351E47F03A03}"/>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2E985D52-ACB7-F401-68A8-C2D81070D790}"/>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156EDCC4-B315-14A6-AE1D-EA378C0C3268}"/>
              </a:ext>
            </a:extLst>
          </p:cNvPr>
          <p:cNvSpPr txBox="1"/>
          <p:nvPr/>
        </p:nvSpPr>
        <p:spPr>
          <a:xfrm>
            <a:off x="2563435"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pic>
        <p:nvPicPr>
          <p:cNvPr id="2" name="Imagen 1">
            <a:extLst>
              <a:ext uri="{FF2B5EF4-FFF2-40B4-BE49-F238E27FC236}">
                <a16:creationId xmlns:a16="http://schemas.microsoft.com/office/drawing/2014/main" id="{77A4DF1D-4313-87D9-92A3-1F4A5464C7B0}"/>
              </a:ext>
            </a:extLst>
          </p:cNvPr>
          <p:cNvPicPr>
            <a:picLocks noChangeAspect="1"/>
          </p:cNvPicPr>
          <p:nvPr/>
        </p:nvPicPr>
        <p:blipFill>
          <a:blip r:embed="rId4"/>
          <a:stretch>
            <a:fillRect/>
          </a:stretch>
        </p:blipFill>
        <p:spPr>
          <a:xfrm>
            <a:off x="384684" y="1614381"/>
            <a:ext cx="11036027" cy="162579"/>
          </a:xfrm>
          <a:prstGeom prst="rect">
            <a:avLst/>
          </a:prstGeom>
        </p:spPr>
      </p:pic>
      <p:sp>
        <p:nvSpPr>
          <p:cNvPr id="6" name="CuadroTexto 5">
            <a:extLst>
              <a:ext uri="{FF2B5EF4-FFF2-40B4-BE49-F238E27FC236}">
                <a16:creationId xmlns:a16="http://schemas.microsoft.com/office/drawing/2014/main" id="{AE47E331-6B28-8EF2-9983-DEC4393FAF9E}"/>
              </a:ext>
            </a:extLst>
          </p:cNvPr>
          <p:cNvSpPr txBox="1"/>
          <p:nvPr/>
        </p:nvSpPr>
        <p:spPr>
          <a:xfrm>
            <a:off x="8196823" y="2061968"/>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sp>
        <p:nvSpPr>
          <p:cNvPr id="4" name="CuadroTexto 3">
            <a:extLst>
              <a:ext uri="{FF2B5EF4-FFF2-40B4-BE49-F238E27FC236}">
                <a16:creationId xmlns:a16="http://schemas.microsoft.com/office/drawing/2014/main" id="{7D1FD20F-6539-A937-069B-E7F26BF4956E}"/>
              </a:ext>
            </a:extLst>
          </p:cNvPr>
          <p:cNvSpPr txBox="1"/>
          <p:nvPr/>
        </p:nvSpPr>
        <p:spPr>
          <a:xfrm>
            <a:off x="3032192" y="645454"/>
            <a:ext cx="8300203" cy="894540"/>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a:t>
            </a:r>
          </a:p>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SM 103 B</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12" name="Imagen 11">
            <a:extLst>
              <a:ext uri="{FF2B5EF4-FFF2-40B4-BE49-F238E27FC236}">
                <a16:creationId xmlns:a16="http://schemas.microsoft.com/office/drawing/2014/main" id="{2B3F31CF-306B-D965-DC7D-B9A43BDC16AA}"/>
              </a:ext>
            </a:extLst>
          </p:cNvPr>
          <p:cNvPicPr>
            <a:picLocks noChangeAspect="1"/>
          </p:cNvPicPr>
          <p:nvPr/>
        </p:nvPicPr>
        <p:blipFill>
          <a:blip r:embed="rId5"/>
          <a:stretch>
            <a:fillRect/>
          </a:stretch>
        </p:blipFill>
        <p:spPr>
          <a:xfrm>
            <a:off x="6681956" y="2487611"/>
            <a:ext cx="4738756" cy="2071114"/>
          </a:xfrm>
          <a:prstGeom prst="rect">
            <a:avLst/>
          </a:prstGeom>
        </p:spPr>
      </p:pic>
      <p:pic>
        <p:nvPicPr>
          <p:cNvPr id="14" name="Imagen 13">
            <a:extLst>
              <a:ext uri="{FF2B5EF4-FFF2-40B4-BE49-F238E27FC236}">
                <a16:creationId xmlns:a16="http://schemas.microsoft.com/office/drawing/2014/main" id="{2D9635BF-5CA9-218F-5CCD-D58B2EB87297}"/>
              </a:ext>
            </a:extLst>
          </p:cNvPr>
          <p:cNvPicPr>
            <a:picLocks noChangeAspect="1"/>
          </p:cNvPicPr>
          <p:nvPr/>
        </p:nvPicPr>
        <p:blipFill>
          <a:blip r:embed="rId6"/>
          <a:stretch>
            <a:fillRect/>
          </a:stretch>
        </p:blipFill>
        <p:spPr>
          <a:xfrm>
            <a:off x="305854" y="2430842"/>
            <a:ext cx="4205194" cy="2280949"/>
          </a:xfrm>
          <a:prstGeom prst="rect">
            <a:avLst/>
          </a:prstGeom>
        </p:spPr>
      </p:pic>
      <p:pic>
        <p:nvPicPr>
          <p:cNvPr id="16" name="Imagen 15">
            <a:extLst>
              <a:ext uri="{FF2B5EF4-FFF2-40B4-BE49-F238E27FC236}">
                <a16:creationId xmlns:a16="http://schemas.microsoft.com/office/drawing/2014/main" id="{2FEC0649-5ADD-C643-810F-95334A52BACB}"/>
              </a:ext>
            </a:extLst>
          </p:cNvPr>
          <p:cNvPicPr>
            <a:picLocks noChangeAspect="1"/>
          </p:cNvPicPr>
          <p:nvPr/>
        </p:nvPicPr>
        <p:blipFill>
          <a:blip r:embed="rId7"/>
          <a:stretch>
            <a:fillRect/>
          </a:stretch>
        </p:blipFill>
        <p:spPr>
          <a:xfrm>
            <a:off x="305854" y="4855465"/>
            <a:ext cx="4205194" cy="1892337"/>
          </a:xfrm>
          <a:prstGeom prst="rect">
            <a:avLst/>
          </a:prstGeom>
        </p:spPr>
      </p:pic>
      <p:pic>
        <p:nvPicPr>
          <p:cNvPr id="18" name="Imagen 17">
            <a:extLst>
              <a:ext uri="{FF2B5EF4-FFF2-40B4-BE49-F238E27FC236}">
                <a16:creationId xmlns:a16="http://schemas.microsoft.com/office/drawing/2014/main" id="{BEB30119-D503-716C-40A8-9C5FEA27A363}"/>
              </a:ext>
            </a:extLst>
          </p:cNvPr>
          <p:cNvPicPr>
            <a:picLocks noChangeAspect="1"/>
          </p:cNvPicPr>
          <p:nvPr/>
        </p:nvPicPr>
        <p:blipFill>
          <a:blip r:embed="rId8"/>
          <a:stretch>
            <a:fillRect/>
          </a:stretch>
        </p:blipFill>
        <p:spPr>
          <a:xfrm>
            <a:off x="6681955" y="4637555"/>
            <a:ext cx="4738756" cy="2132440"/>
          </a:xfrm>
          <a:prstGeom prst="rect">
            <a:avLst/>
          </a:prstGeom>
        </p:spPr>
      </p:pic>
    </p:spTree>
    <p:extLst>
      <p:ext uri="{BB962C8B-B14F-4D97-AF65-F5344CB8AC3E}">
        <p14:creationId xmlns:p14="http://schemas.microsoft.com/office/powerpoint/2010/main" val="138582"/>
      </p:ext>
    </p:extLst>
  </p:cSld>
  <p:clrMapOvr>
    <a:masterClrMapping/>
  </p:clrMapOvr>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74"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4DAF509-F44A-4B38-BCEA-9C8B8272D109}">
  <we:reference id="wa104381909" version="3.12.0.0" store="es-ES" storeType="OMEX"/>
  <we:alternateReferences>
    <we:reference id="wa104381909" version="3.12.0.0" store="wa104381909"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2013 - 2022 Theme</Template>
  <TotalTime>16913</TotalTime>
  <Words>1334</Words>
  <Application>Microsoft Office PowerPoint</Application>
  <PresentationFormat>Panorámica</PresentationFormat>
  <Paragraphs>107</Paragraphs>
  <Slides>32</Slides>
  <Notes>15</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32</vt:i4>
      </vt:variant>
    </vt:vector>
  </HeadingPairs>
  <TitlesOfParts>
    <vt:vector size="40" baseType="lpstr">
      <vt:lpstr>Arial</vt:lpstr>
      <vt:lpstr>Arial Black</vt:lpstr>
      <vt:lpstr>Calibri</vt:lpstr>
      <vt:lpstr>Calibri Light</vt:lpstr>
      <vt:lpstr>Century Schoolbook</vt:lpstr>
      <vt:lpstr>Constantia</vt:lpstr>
      <vt:lpstr>Ebrima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Carlos Velázquez</dc:creator>
  <cp:lastModifiedBy>Deporte Carlos Velázquez</cp:lastModifiedBy>
  <cp:revision>765</cp:revision>
  <cp:lastPrinted>2022-08-09T15:08:40Z</cp:lastPrinted>
  <dcterms:created xsi:type="dcterms:W3CDTF">2021-04-16T16:11:05Z</dcterms:created>
  <dcterms:modified xsi:type="dcterms:W3CDTF">2025-07-29T17:28:10Z</dcterms:modified>
</cp:coreProperties>
</file>